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3" r:id="rId6"/>
    <p:sldId id="268" r:id="rId7"/>
    <p:sldId id="266" r:id="rId8"/>
    <p:sldId id="267" r:id="rId9"/>
    <p:sldId id="271" r:id="rId10"/>
    <p:sldId id="270" r:id="rId11"/>
    <p:sldId id="274" r:id="rId12"/>
    <p:sldId id="273" r:id="rId13"/>
    <p:sldId id="275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sharonichoya/22049544461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F860-485B-4687-8EA6-1F5A0D2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30B12-CE19-4813-8C90-7DB57C84184A}"/>
              </a:ext>
            </a:extLst>
          </p:cNvPr>
          <p:cNvSpPr txBox="1"/>
          <p:nvPr/>
        </p:nvSpPr>
        <p:spPr>
          <a:xfrm>
            <a:off x="838200" y="2354531"/>
            <a:ext cx="1109791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메모리 할당 </a:t>
            </a:r>
            <a:r>
              <a:rPr lang="en-US" altLang="ko-KR" sz="2000" dirty="0"/>
              <a:t>: </a:t>
            </a:r>
            <a:r>
              <a:rPr lang="ko-KR" altLang="en-US" sz="2000" dirty="0"/>
              <a:t>구조체 메모리 할당은 조금 다른데 가장 큰 메모리를 기준으로 할당되고</a:t>
            </a:r>
            <a:endParaRPr lang="en-US" altLang="ko-KR" sz="2000" dirty="0"/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여러가지 변수를 묶을 경우에는 주소가 연속적이다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그러므로 구조체의 변수들을 선언할 때에는 작은 변수들부터 선언하는 것이 좋음</a:t>
            </a:r>
            <a:endParaRPr lang="en-US" altLang="ko-KR" sz="2000" dirty="0">
              <a:hlinkClick r:id="rId2"/>
            </a:endParaRPr>
          </a:p>
          <a:p>
            <a:r>
              <a:rPr lang="en-US" altLang="ko-KR" sz="2000" dirty="0">
                <a:hlinkClick r:id="rId2"/>
              </a:rPr>
              <a:t>https://blog.naver.com/sharonichoya/220495444611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F7977-E151-4A4E-B979-8F9FB3630254}"/>
              </a:ext>
            </a:extLst>
          </p:cNvPr>
          <p:cNvSpPr txBox="1"/>
          <p:nvPr/>
        </p:nvSpPr>
        <p:spPr>
          <a:xfrm>
            <a:off x="838200" y="1690688"/>
            <a:ext cx="75168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정의 </a:t>
            </a:r>
            <a:r>
              <a:rPr lang="en-US" altLang="ko-KR" sz="2000" dirty="0"/>
              <a:t>: </a:t>
            </a:r>
            <a:r>
              <a:rPr lang="ko-KR" altLang="en-US" sz="2000" dirty="0"/>
              <a:t>하나 이상의 변수를 묶어서 새로운 자료형을 정의하는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6EE8-4260-4681-9676-BD0E44E5DE67}"/>
              </a:ext>
            </a:extLst>
          </p:cNvPr>
          <p:cNvSpPr txBox="1"/>
          <p:nvPr/>
        </p:nvSpPr>
        <p:spPr>
          <a:xfrm>
            <a:off x="838200" y="3933389"/>
            <a:ext cx="90893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구조체는 새로운 자료형 타입이므로 사용하려면 항상 형을 맞추어 주어야 함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78302-24EE-4516-9086-08511916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462"/>
            <a:ext cx="2371725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911DE-9F81-4B8F-891B-1C5640D46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01125"/>
            <a:ext cx="4086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7C8D8F-A085-4D0E-9C8E-FADE41BE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88" y="567890"/>
            <a:ext cx="8274507" cy="5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478C-0B36-4581-B7F2-60F16FE7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C25B8-7DFC-4E13-8771-36586548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08" y="2914490"/>
            <a:ext cx="2901030" cy="3223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0B5B9-762E-421A-AAFC-895C9AD8473E}"/>
              </a:ext>
            </a:extLst>
          </p:cNvPr>
          <p:cNvSpPr txBox="1"/>
          <p:nvPr/>
        </p:nvSpPr>
        <p:spPr>
          <a:xfrm>
            <a:off x="1106904" y="1290578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구조체들이 연결되어 있는 형태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AA704C-0C5B-48C9-846E-90EDE757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18" y="2515027"/>
            <a:ext cx="3087585" cy="4116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6CF73-CEEF-433A-9D2B-00D43A45A013}"/>
              </a:ext>
            </a:extLst>
          </p:cNvPr>
          <p:cNvSpPr txBox="1"/>
          <p:nvPr/>
        </p:nvSpPr>
        <p:spPr>
          <a:xfrm>
            <a:off x="1106904" y="1594532"/>
            <a:ext cx="5522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데이터를 저장하는 자료구조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 err="1"/>
              <a:t>연관있는</a:t>
            </a:r>
            <a:r>
              <a:rPr lang="ko-KR" altLang="en-US" sz="2000" dirty="0"/>
              <a:t> 자료들을 효율적으로 관리가 용이함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4DEA6-559A-4980-BB20-1532E4603F64}"/>
              </a:ext>
            </a:extLst>
          </p:cNvPr>
          <p:cNvSpPr txBox="1"/>
          <p:nvPr/>
        </p:nvSpPr>
        <p:spPr>
          <a:xfrm>
            <a:off x="8402854" y="2854774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</a:t>
            </a:r>
            <a:r>
              <a:rPr lang="ko-KR" altLang="en-US" sz="2000" dirty="0" err="1"/>
              <a:t>쌓아둠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유동적인 메모리 관리</a:t>
            </a:r>
            <a:r>
              <a:rPr lang="en-US" altLang="ko-KR" sz="2000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80769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29C8FB-FFB1-48FD-9332-6835CD31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" y="1030028"/>
            <a:ext cx="7430704" cy="5573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BD996-991A-4B0E-B516-DAC84ABF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8" y="403058"/>
            <a:ext cx="3971925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20959-36F0-4538-9B7F-8FF59C8554EC}"/>
              </a:ext>
            </a:extLst>
          </p:cNvPr>
          <p:cNvSpPr txBox="1"/>
          <p:nvPr/>
        </p:nvSpPr>
        <p:spPr>
          <a:xfrm>
            <a:off x="336884" y="361648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문자열 저장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A875E-D7FC-4051-832B-2348084DD18D}"/>
              </a:ext>
            </a:extLst>
          </p:cNvPr>
          <p:cNvSpPr txBox="1"/>
          <p:nvPr/>
        </p:nvSpPr>
        <p:spPr>
          <a:xfrm>
            <a:off x="7921593" y="2293047"/>
            <a:ext cx="42704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문자열을 저장 후</a:t>
            </a:r>
            <a:r>
              <a:rPr lang="en-US" altLang="ko-KR" sz="2000" dirty="0"/>
              <a:t>,</a:t>
            </a:r>
          </a:p>
          <a:p>
            <a:pPr algn="l"/>
            <a:r>
              <a:rPr lang="ko-KR" altLang="en-US" sz="2000" dirty="0"/>
              <a:t>포인터로 구성된 연결리스트를 생성</a:t>
            </a:r>
            <a:endParaRPr lang="en-US" altLang="ko-KR" sz="2000" dirty="0"/>
          </a:p>
          <a:p>
            <a:pPr algn="l"/>
            <a:r>
              <a:rPr lang="ko-KR" altLang="en-US" sz="2000" dirty="0"/>
              <a:t>문자열의 주소로 접근</a:t>
            </a:r>
            <a:endParaRPr lang="en-US" altLang="ko-KR" sz="2000" dirty="0"/>
          </a:p>
          <a:p>
            <a:pPr algn="l"/>
            <a:r>
              <a:rPr lang="en-US" altLang="ko-KR" sz="2000" dirty="0"/>
              <a:t>‘=‘</a:t>
            </a:r>
            <a:r>
              <a:rPr lang="ko-KR" altLang="en-US" sz="2000" dirty="0"/>
              <a:t>을 기준으로 주소를 나눔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CE2EE-FB08-45B7-830C-BDD8CB935AE1}"/>
              </a:ext>
            </a:extLst>
          </p:cNvPr>
          <p:cNvSpPr txBox="1"/>
          <p:nvPr/>
        </p:nvSpPr>
        <p:spPr>
          <a:xfrm>
            <a:off x="7921592" y="169404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71332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C44B-0B06-4395-B87F-B2F93CE7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225CF-828E-4066-BB05-7B632DE8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205"/>
            <a:ext cx="9499834" cy="4906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73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FBAB4-907A-4887-A9CD-E130F50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7" y="0"/>
            <a:ext cx="5514016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CF9057B-5035-4BA3-ADD9-4471C79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63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201496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배열 </a:t>
            </a:r>
            <a:r>
              <a:rPr lang="en-US" altLang="ko-KR" dirty="0"/>
              <a:t>vs </a:t>
            </a:r>
            <a:r>
              <a:rPr lang="ko-KR" altLang="en-US" dirty="0"/>
              <a:t>배열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DCA47-7893-4A70-8DC2-3072C145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9" y="1322948"/>
            <a:ext cx="6646596" cy="2041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2732-4A37-42F3-9798-301F614A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" y="3792578"/>
            <a:ext cx="6226743" cy="2596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18FF4-EEBB-4326-81DF-9C1ECA32DE07}"/>
              </a:ext>
            </a:extLst>
          </p:cNvPr>
          <p:cNvSpPr txBox="1"/>
          <p:nvPr/>
        </p:nvSpPr>
        <p:spPr>
          <a:xfrm>
            <a:off x="616818" y="132294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포인터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6374-AEED-4984-8441-A902C538E16F}"/>
              </a:ext>
            </a:extLst>
          </p:cNvPr>
          <p:cNvSpPr txBox="1"/>
          <p:nvPr/>
        </p:nvSpPr>
        <p:spPr>
          <a:xfrm>
            <a:off x="616818" y="379257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배열 포인터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3A80-E989-4DDF-AED3-6373864E1BD2}"/>
              </a:ext>
            </a:extLst>
          </p:cNvPr>
          <p:cNvSpPr txBox="1"/>
          <p:nvPr/>
        </p:nvSpPr>
        <p:spPr>
          <a:xfrm>
            <a:off x="6843562" y="4285426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각 문자열마다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998A-F8C7-4668-8107-DA92293AECE2}"/>
              </a:ext>
            </a:extLst>
          </p:cNvPr>
          <p:cNvSpPr txBox="1"/>
          <p:nvPr/>
        </p:nvSpPr>
        <p:spPr>
          <a:xfrm>
            <a:off x="7446295" y="181390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배열 끝에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</p:spTree>
    <p:extLst>
      <p:ext uri="{BB962C8B-B14F-4D97-AF65-F5344CB8AC3E}">
        <p14:creationId xmlns:p14="http://schemas.microsoft.com/office/powerpoint/2010/main" val="3336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1188</Words>
  <Application>Microsoft Office PowerPoint</Application>
  <PresentationFormat>와이드스크린</PresentationFormat>
  <Paragraphs>135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darknet</vt:lpstr>
      <vt:lpstr>선행처리</vt:lpstr>
      <vt:lpstr>동작과정</vt:lpstr>
      <vt:lpstr>헤더</vt:lpstr>
      <vt:lpstr>stdlib.h</vt:lpstr>
      <vt:lpstr>PowerPoint 프레젠테이션</vt:lpstr>
      <vt:lpstr>라이브러리</vt:lpstr>
      <vt:lpstr>정적 라이브러리 vs 동적 라이브러리</vt:lpstr>
      <vt:lpstr>포인터 배열 vs 배열 포인터</vt:lpstr>
      <vt:lpstr>구조체</vt:lpstr>
      <vt:lpstr>PowerPoint 프레젠테이션</vt:lpstr>
      <vt:lpstr>연결리스트</vt:lpstr>
      <vt:lpstr>PowerPoint 프레젠테이션</vt:lpstr>
      <vt:lpstr>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김도완</cp:lastModifiedBy>
  <cp:revision>38</cp:revision>
  <dcterms:created xsi:type="dcterms:W3CDTF">2020-07-14T05:35:10Z</dcterms:created>
  <dcterms:modified xsi:type="dcterms:W3CDTF">2020-07-28T08:36:58Z</dcterms:modified>
</cp:coreProperties>
</file>