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7FF90-C62D-4E7C-8360-3723B87F7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BFE316-7C0D-4ED4-B6BA-287C8C0BA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4AD41-175A-4986-84EC-24A5E9BE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317-FDDF-4A3E-99E3-0C0072C63828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F8503-4689-440D-9258-FACDEB12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796B0-7A9E-4067-A2B7-6B45F709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90F-9339-4B8D-9CB2-9DD91876B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8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0DBFA-D44C-45A6-ACB4-940F4367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483D2-DC62-47CD-AC3E-86EA7429E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42A08-6C6E-4C10-B1B7-A28E8356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317-FDDF-4A3E-99E3-0C0072C63828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B0080-934F-47CE-96DE-15EA70CE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B27F3-EBC4-4CD8-9205-D6832DB3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90F-9339-4B8D-9CB2-9DD91876B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28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B19573-9A87-4027-BCD1-442DECE91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203B57-A55B-4523-AD52-8D7D3510E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E155B-FC18-4973-A412-5B60A9E0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317-FDDF-4A3E-99E3-0C0072C63828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D2B08-1B2E-4735-94CD-45706AB2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510C7-2448-44C5-876C-5A5D32D6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90F-9339-4B8D-9CB2-9DD91876B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54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4F9EE-EFFF-4240-9C31-D6CF9FF6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19CC9-D303-4EF3-8F82-2DC9DC665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2E045-AD95-4729-AF62-5605A7C1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317-FDDF-4A3E-99E3-0C0072C63828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FC605-D4BE-475A-8D49-110E73A9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11168-FE2F-49C2-A90D-FFD9B223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90F-9339-4B8D-9CB2-9DD91876B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15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1A28B-CF7F-4552-B035-F1D12F4E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1D179-7876-4944-A1DA-FB594B7F7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1BF26-351A-4C1C-A928-C3D5B14A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317-FDDF-4A3E-99E3-0C0072C63828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FC64D-C129-4194-949E-3125CA21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ABF77-C041-4DEE-BC76-831A3C8A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90F-9339-4B8D-9CB2-9DD91876B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9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E980C-D774-45B1-A812-1FD50940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0F11B-E20B-4468-81D1-7786D2362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A37FBE-8CBD-42F7-B104-0FE8CD4DD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9A17B2-1B6A-4227-8D4E-31023FEA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317-FDDF-4A3E-99E3-0C0072C63828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034F7D-C836-4DC2-8BB8-40C7F15D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45B85D-B21B-488F-B892-7E27F25A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90F-9339-4B8D-9CB2-9DD91876B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73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03B28-B87C-4C41-8019-326B4554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08741-E4E5-4D16-89CE-0FCF6032B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95F7E7-3094-4E09-8682-F3E2EF5D1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B8B29D-AF1C-464B-AFA4-E9A4CACB5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1919A2-2060-4356-93F1-8CAE72992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2E8888-1111-4D95-AA5B-090F5495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317-FDDF-4A3E-99E3-0C0072C63828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130A3-3371-4D3E-B317-048E456E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354914-A9AF-42A6-B3D1-D696BC7A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90F-9339-4B8D-9CB2-9DD91876B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E74A3-03BC-4D9E-85E5-3F22D860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AF11A0-AE40-419B-A9D3-C02DA419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317-FDDF-4A3E-99E3-0C0072C63828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F26D60-EC32-40B2-BBC9-89B0AA78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CE0CE5-7283-4452-A885-BB471297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90F-9339-4B8D-9CB2-9DD91876B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1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EF67B-43A7-40FB-A304-B92A628B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317-FDDF-4A3E-99E3-0C0072C63828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7C423F-5E3A-4B5B-8DF5-FA33F9BB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78AE3A-1A9F-40F2-8CF0-2FB1CC15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90F-9339-4B8D-9CB2-9DD91876B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8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ED23B-210A-418B-89A1-F2654D7B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E1A48-57F1-4A2A-948A-CBDBABB7B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E9A8CD-29B6-4378-845D-42C9B3052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3E90E-BA2E-4B10-8977-C1BE5586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317-FDDF-4A3E-99E3-0C0072C63828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75AA34-CDF9-4C8C-8E86-EEEFE652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2795F-5FFF-473B-8C30-3CA676DB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90F-9339-4B8D-9CB2-9DD91876B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7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B4A9C-10F8-451C-AF01-A6C9DFE3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E6E398-3795-4073-80BB-B77D93197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7133C1-2FCF-4DC0-98BC-50D3F6A5F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D24955-9BCF-4E36-AEF0-5CCE046D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2317-FDDF-4A3E-99E3-0C0072C63828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97BA6-1558-4A0F-91AC-72F75A19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0798DF-187E-4163-BAFD-D4398905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690F-9339-4B8D-9CB2-9DD91876B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1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A50FA0-33B5-4504-9685-F510181C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5D3034-E63C-48F6-BBD8-39F018597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36042-2103-4FDC-A5FD-49BE516C8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22317-FDDF-4A3E-99E3-0C0072C63828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6AD83-E37C-4FBF-B3BA-7BE87A842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B841C-FEB7-4439-8B1F-B0862ED0E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A690F-9339-4B8D-9CB2-9DD91876B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0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B7766-4F0C-41C9-A668-521DA0ABB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101962-23EF-47E8-83F9-792E70ECF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65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9FFDC-0C54-4186-9E90-6E87F3F1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처리 메소드들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60674-40C9-4030-887D-B8554C326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119"/>
            <a:ext cx="10515600" cy="1630639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View.OnTouchListener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onTouch</a:t>
            </a:r>
            <a:r>
              <a:rPr lang="en-US" altLang="ko-KR" sz="2000" dirty="0"/>
              <a:t> (View v, </a:t>
            </a:r>
            <a:r>
              <a:rPr lang="en-US" altLang="ko-KR" sz="2000" dirty="0" err="1"/>
              <a:t>MotionEvent</a:t>
            </a:r>
            <a:r>
              <a:rPr lang="en-US" altLang="ko-KR" sz="2000" dirty="0"/>
              <a:t> event)</a:t>
            </a:r>
          </a:p>
          <a:p>
            <a:r>
              <a:rPr lang="en-US" altLang="ko-KR" sz="2000" dirty="0" err="1"/>
              <a:t>View.OnKeyListener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onKey</a:t>
            </a:r>
            <a:r>
              <a:rPr lang="en-US" altLang="ko-KR" sz="2000" dirty="0"/>
              <a:t> (View v,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KeyCode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KeyEvent</a:t>
            </a:r>
            <a:r>
              <a:rPr lang="en-US" altLang="ko-KR" sz="2000" dirty="0"/>
              <a:t> event)</a:t>
            </a:r>
          </a:p>
          <a:p>
            <a:r>
              <a:rPr lang="en-US" altLang="ko-KR" sz="2000" dirty="0" err="1"/>
              <a:t>View.OnClickListener</a:t>
            </a:r>
            <a:r>
              <a:rPr lang="en-US" altLang="ko-KR" sz="2000" dirty="0"/>
              <a:t> : void </a:t>
            </a:r>
            <a:r>
              <a:rPr lang="en-US" altLang="ko-KR" sz="2000" dirty="0" err="1"/>
              <a:t>onClick</a:t>
            </a:r>
            <a:r>
              <a:rPr lang="en-US" altLang="ko-KR" sz="2000" dirty="0"/>
              <a:t> (View v)</a:t>
            </a:r>
          </a:p>
          <a:p>
            <a:r>
              <a:rPr lang="en-US" altLang="ko-KR" sz="2000" dirty="0" err="1"/>
              <a:t>View.OnFocusChangeListener</a:t>
            </a:r>
            <a:r>
              <a:rPr lang="en-US" altLang="ko-KR" sz="2000" dirty="0"/>
              <a:t> : void </a:t>
            </a:r>
            <a:r>
              <a:rPr lang="en-US" altLang="ko-KR" sz="2000" dirty="0" err="1"/>
              <a:t>onFocusChange</a:t>
            </a:r>
            <a:r>
              <a:rPr lang="en-US" altLang="ko-KR" sz="2000" dirty="0"/>
              <a:t> (View v, Boolean </a:t>
            </a:r>
            <a:r>
              <a:rPr lang="en-US" altLang="ko-KR" sz="2000" dirty="0" err="1"/>
              <a:t>hasFocus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0FE35FF-FB34-4AAC-8C07-203351645674}"/>
              </a:ext>
            </a:extLst>
          </p:cNvPr>
          <p:cNvSpPr txBox="1">
            <a:spLocks/>
          </p:cNvSpPr>
          <p:nvPr/>
        </p:nvSpPr>
        <p:spPr>
          <a:xfrm>
            <a:off x="838200" y="2534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종류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9A67E44-D8B0-4DD2-8267-CCA8D0CE4FB8}"/>
              </a:ext>
            </a:extLst>
          </p:cNvPr>
          <p:cNvSpPr txBox="1">
            <a:spLocks/>
          </p:cNvSpPr>
          <p:nvPr/>
        </p:nvSpPr>
        <p:spPr>
          <a:xfrm>
            <a:off x="838200" y="3412543"/>
            <a:ext cx="10515600" cy="273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터치 이벤트</a:t>
            </a:r>
            <a:r>
              <a:rPr lang="en-US" altLang="ko-KR" sz="2000" dirty="0"/>
              <a:t>: </a:t>
            </a:r>
            <a:r>
              <a:rPr lang="ko-KR" altLang="en-US" sz="2000" dirty="0"/>
              <a:t>화면을 손가락으로 누를 때 발생하는 이벤트</a:t>
            </a:r>
            <a:endParaRPr lang="en-US" altLang="ko-KR" sz="2000" dirty="0"/>
          </a:p>
          <a:p>
            <a:r>
              <a:rPr lang="ko-KR" altLang="en-US" sz="2000" dirty="0"/>
              <a:t>키 이벤트</a:t>
            </a:r>
            <a:r>
              <a:rPr lang="en-US" altLang="ko-KR" sz="2000" dirty="0"/>
              <a:t>: </a:t>
            </a:r>
            <a:r>
              <a:rPr lang="ko-KR" altLang="en-US" sz="2000" dirty="0"/>
              <a:t>키패드나 하드웨어 버튼을 누를 때 발생하는 이벤트</a:t>
            </a:r>
            <a:endParaRPr lang="en-US" altLang="ko-KR" sz="2000" dirty="0"/>
          </a:p>
          <a:p>
            <a:r>
              <a:rPr lang="ko-KR" altLang="en-US" sz="2000" dirty="0"/>
              <a:t>제스처 이벤트</a:t>
            </a:r>
            <a:r>
              <a:rPr lang="en-US" altLang="ko-KR" sz="2000" dirty="0"/>
              <a:t>: </a:t>
            </a:r>
            <a:r>
              <a:rPr lang="ko-KR" altLang="en-US" sz="2000" dirty="0"/>
              <a:t>터치 이벤트 중에서 일정 패턴을 만들어 내는 이벤트</a:t>
            </a:r>
            <a:endParaRPr lang="en-US" altLang="ko-KR" sz="2000" dirty="0"/>
          </a:p>
          <a:p>
            <a:r>
              <a:rPr lang="ko-KR" altLang="en-US" sz="2000" dirty="0"/>
              <a:t>포커스</a:t>
            </a:r>
            <a:r>
              <a:rPr lang="en-US" altLang="ko-KR" sz="2000" dirty="0"/>
              <a:t>: </a:t>
            </a:r>
            <a:r>
              <a:rPr lang="ko-KR" altLang="en-US" sz="2000" dirty="0"/>
              <a:t>뷰마다 순서대로 주어지는 포커스</a:t>
            </a:r>
            <a:endParaRPr lang="en-US" altLang="ko-KR" sz="2000" dirty="0"/>
          </a:p>
          <a:p>
            <a:r>
              <a:rPr lang="ko-KR" altLang="en-US" sz="2000" dirty="0"/>
              <a:t>화면 방향 변경</a:t>
            </a:r>
            <a:r>
              <a:rPr lang="en-US" altLang="ko-KR" sz="2000" dirty="0"/>
              <a:t>: </a:t>
            </a:r>
            <a:r>
              <a:rPr lang="ko-KR" altLang="en-US" sz="2000" dirty="0"/>
              <a:t>화면의 방향이 가로</a:t>
            </a:r>
            <a:r>
              <a:rPr lang="en-US" altLang="ko-KR" sz="2000" dirty="0"/>
              <a:t>/</a:t>
            </a:r>
            <a:r>
              <a:rPr lang="ko-KR" altLang="en-US" sz="2000" dirty="0"/>
              <a:t>세로로 바뀜에 따라 발생하는 이벤트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7369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9FFDC-0C54-4186-9E90-6E87F3F1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제스처 이벤트 처리 메소드들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60674-40C9-4030-887D-B8554C326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118"/>
            <a:ext cx="10515600" cy="522112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onDown</a:t>
            </a:r>
            <a:r>
              <a:rPr lang="en-US" altLang="ko-KR" sz="2000" dirty="0"/>
              <a:t>(): </a:t>
            </a:r>
            <a:r>
              <a:rPr lang="ko-KR" altLang="en-US" sz="2000" dirty="0"/>
              <a:t>화면이 눌렸을 경우</a:t>
            </a:r>
            <a:endParaRPr lang="en-US" altLang="ko-KR" sz="2000" dirty="0"/>
          </a:p>
          <a:p>
            <a:r>
              <a:rPr lang="en-US" altLang="ko-KR" sz="2000" dirty="0" err="1"/>
              <a:t>onShowPress</a:t>
            </a:r>
            <a:r>
              <a:rPr lang="en-US" altLang="ko-KR" sz="2000" dirty="0"/>
              <a:t>(): </a:t>
            </a:r>
            <a:r>
              <a:rPr lang="ko-KR" altLang="en-US" sz="2000" dirty="0"/>
              <a:t>화면이 눌렀다 떼어지는 경우</a:t>
            </a:r>
            <a:endParaRPr lang="en-US" altLang="ko-KR" sz="2000" dirty="0"/>
          </a:p>
          <a:p>
            <a:r>
              <a:rPr lang="en-US" altLang="ko-KR" sz="2000" dirty="0" err="1"/>
              <a:t>onSingleTapUp</a:t>
            </a:r>
            <a:r>
              <a:rPr lang="en-US" altLang="ko-KR" sz="2000" dirty="0"/>
              <a:t>(): </a:t>
            </a:r>
            <a:r>
              <a:rPr lang="ko-KR" altLang="en-US" sz="2000" dirty="0"/>
              <a:t>화면이 한 손가락으로 눌렸다 떼어지는 경우</a:t>
            </a:r>
            <a:endParaRPr lang="en-US" altLang="ko-KR" sz="2000" dirty="0"/>
          </a:p>
          <a:p>
            <a:r>
              <a:rPr lang="en-US" altLang="ko-KR" sz="2000" dirty="0" err="1"/>
              <a:t>onSingleTapConfirmed</a:t>
            </a:r>
            <a:r>
              <a:rPr lang="en-US" altLang="ko-KR" sz="2000" dirty="0"/>
              <a:t>(): </a:t>
            </a:r>
            <a:r>
              <a:rPr lang="ko-KR" altLang="en-US" sz="2000" dirty="0"/>
              <a:t>화면이 한 손가락으로 눌려지는 경우</a:t>
            </a:r>
            <a:endParaRPr lang="en-US" altLang="ko-KR" sz="2000" dirty="0"/>
          </a:p>
          <a:p>
            <a:r>
              <a:rPr lang="en-US" altLang="ko-KR" sz="2000" dirty="0" err="1"/>
              <a:t>onDoubleTap</a:t>
            </a:r>
            <a:r>
              <a:rPr lang="en-US" altLang="ko-KR" sz="2000" dirty="0"/>
              <a:t>(): </a:t>
            </a:r>
            <a:r>
              <a:rPr lang="ko-KR" altLang="en-US" sz="2000" dirty="0"/>
              <a:t>화면이 두 손가락으로 눌려지는 경우</a:t>
            </a:r>
            <a:endParaRPr lang="en-US" altLang="ko-KR" sz="2000" dirty="0"/>
          </a:p>
          <a:p>
            <a:r>
              <a:rPr lang="en-US" altLang="ko-KR" sz="2000" dirty="0" err="1"/>
              <a:t>onDoubleTapEvent</a:t>
            </a:r>
            <a:r>
              <a:rPr lang="en-US" altLang="ko-KR" sz="2000" dirty="0"/>
              <a:t>(): </a:t>
            </a:r>
            <a:r>
              <a:rPr lang="ko-KR" altLang="en-US" sz="2000" dirty="0"/>
              <a:t>화면이 두 손가락으로 눌려진 상태에서 떼거나 이동하는 등 세부적인 액션을 취하는 경우</a:t>
            </a:r>
            <a:endParaRPr lang="en-US" altLang="ko-KR" sz="2000" dirty="0"/>
          </a:p>
          <a:p>
            <a:r>
              <a:rPr lang="en-US" altLang="ko-KR" sz="2000" dirty="0" err="1"/>
              <a:t>onScroll</a:t>
            </a:r>
            <a:r>
              <a:rPr lang="en-US" altLang="ko-KR" sz="2000" dirty="0"/>
              <a:t>(): </a:t>
            </a:r>
            <a:r>
              <a:rPr lang="ko-KR" altLang="en-US" sz="2000" dirty="0"/>
              <a:t>화면이 눌린 채 일정한 속도와 방향으로 움직였다 떼는 경우</a:t>
            </a:r>
            <a:endParaRPr lang="en-US" altLang="ko-KR" sz="2000" dirty="0"/>
          </a:p>
          <a:p>
            <a:r>
              <a:rPr lang="en-US" altLang="ko-KR" sz="2000" dirty="0" err="1"/>
              <a:t>onFling</a:t>
            </a:r>
            <a:r>
              <a:rPr lang="en-US" altLang="ko-KR" sz="2000" dirty="0"/>
              <a:t>(): </a:t>
            </a:r>
            <a:r>
              <a:rPr lang="ko-KR" altLang="en-US" sz="2000" dirty="0"/>
              <a:t>화면이 눌린 채 가속도를 붙여 손가락을 움직였다 떼는 경우</a:t>
            </a:r>
            <a:endParaRPr lang="en-US" altLang="ko-KR" sz="2000" dirty="0"/>
          </a:p>
          <a:p>
            <a:r>
              <a:rPr lang="en-US" altLang="ko-KR" sz="2000" dirty="0" err="1"/>
              <a:t>onLongPress</a:t>
            </a:r>
            <a:r>
              <a:rPr lang="en-US" altLang="ko-KR" sz="2000" dirty="0"/>
              <a:t>(): </a:t>
            </a:r>
            <a:r>
              <a:rPr lang="ko-KR" altLang="en-US" sz="2000" dirty="0"/>
              <a:t>화면을 손가락으로 오래 누르는 경우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7641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9FFDC-0C54-4186-9E90-6E87F3F1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처리 메소드들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60674-40C9-4030-887D-B8554C326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119"/>
            <a:ext cx="10515600" cy="1630639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View.OnTouchListener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onTouch</a:t>
            </a:r>
            <a:r>
              <a:rPr lang="en-US" altLang="ko-KR" sz="2000" dirty="0"/>
              <a:t> (View v, </a:t>
            </a:r>
            <a:r>
              <a:rPr lang="en-US" altLang="ko-KR" sz="2000" dirty="0" err="1"/>
              <a:t>MotionEvent</a:t>
            </a:r>
            <a:r>
              <a:rPr lang="en-US" altLang="ko-KR" sz="2000" dirty="0"/>
              <a:t> event)</a:t>
            </a:r>
          </a:p>
          <a:p>
            <a:r>
              <a:rPr lang="en-US" altLang="ko-KR" sz="2000" dirty="0" err="1"/>
              <a:t>View.OnKeyListener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onKey</a:t>
            </a:r>
            <a:r>
              <a:rPr lang="en-US" altLang="ko-KR" sz="2000" dirty="0"/>
              <a:t> (View v,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KeyCode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KeyEvent</a:t>
            </a:r>
            <a:r>
              <a:rPr lang="en-US" altLang="ko-KR" sz="2000" dirty="0"/>
              <a:t> event)</a:t>
            </a:r>
          </a:p>
          <a:p>
            <a:r>
              <a:rPr lang="en-US" altLang="ko-KR" sz="2000" dirty="0" err="1"/>
              <a:t>View.OnClickListener</a:t>
            </a:r>
            <a:r>
              <a:rPr lang="en-US" altLang="ko-KR" sz="2000" dirty="0"/>
              <a:t> : void </a:t>
            </a:r>
            <a:r>
              <a:rPr lang="en-US" altLang="ko-KR" sz="2000" dirty="0" err="1"/>
              <a:t>onClick</a:t>
            </a:r>
            <a:r>
              <a:rPr lang="en-US" altLang="ko-KR" sz="2000" dirty="0"/>
              <a:t> (View v)</a:t>
            </a:r>
          </a:p>
          <a:p>
            <a:r>
              <a:rPr lang="en-US" altLang="ko-KR" sz="2000" dirty="0" err="1"/>
              <a:t>View.OnFocusChangeListener</a:t>
            </a:r>
            <a:r>
              <a:rPr lang="en-US" altLang="ko-KR" sz="2000" dirty="0"/>
              <a:t> : void </a:t>
            </a:r>
            <a:r>
              <a:rPr lang="en-US" altLang="ko-KR" sz="2000" dirty="0" err="1"/>
              <a:t>onFocusChange</a:t>
            </a:r>
            <a:r>
              <a:rPr lang="en-US" altLang="ko-KR" sz="2000" dirty="0"/>
              <a:t> (View v, Boolean </a:t>
            </a:r>
            <a:r>
              <a:rPr lang="en-US" altLang="ko-KR" sz="2000" dirty="0" err="1"/>
              <a:t>hasFocus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0FE35FF-FB34-4AAC-8C07-203351645674}"/>
              </a:ext>
            </a:extLst>
          </p:cNvPr>
          <p:cNvSpPr txBox="1">
            <a:spLocks/>
          </p:cNvSpPr>
          <p:nvPr/>
        </p:nvSpPr>
        <p:spPr>
          <a:xfrm>
            <a:off x="838200" y="2534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 종류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9A67E44-D8B0-4DD2-8267-CCA8D0CE4FB8}"/>
              </a:ext>
            </a:extLst>
          </p:cNvPr>
          <p:cNvSpPr txBox="1">
            <a:spLocks/>
          </p:cNvSpPr>
          <p:nvPr/>
        </p:nvSpPr>
        <p:spPr>
          <a:xfrm>
            <a:off x="838200" y="3412543"/>
            <a:ext cx="10515600" cy="273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터치 이벤트</a:t>
            </a:r>
            <a:r>
              <a:rPr lang="en-US" altLang="ko-KR" sz="2000" dirty="0"/>
              <a:t>: </a:t>
            </a:r>
            <a:r>
              <a:rPr lang="ko-KR" altLang="en-US" sz="2000" dirty="0"/>
              <a:t>화면을 손가락으로 누를 때 발생하는 이벤트</a:t>
            </a:r>
            <a:endParaRPr lang="en-US" altLang="ko-KR" sz="2000" dirty="0"/>
          </a:p>
          <a:p>
            <a:r>
              <a:rPr lang="ko-KR" altLang="en-US" sz="2000" dirty="0"/>
              <a:t>키 이벤트</a:t>
            </a:r>
            <a:r>
              <a:rPr lang="en-US" altLang="ko-KR" sz="2000" dirty="0"/>
              <a:t>: </a:t>
            </a:r>
            <a:r>
              <a:rPr lang="ko-KR" altLang="en-US" sz="2000" dirty="0"/>
              <a:t>키패드나 하드웨어 버튼을 누를 때 발생하는 이벤트</a:t>
            </a:r>
            <a:endParaRPr lang="en-US" altLang="ko-KR" sz="2000" dirty="0"/>
          </a:p>
          <a:p>
            <a:r>
              <a:rPr lang="ko-KR" altLang="en-US" sz="2000" dirty="0"/>
              <a:t>제스처 이벤트</a:t>
            </a:r>
            <a:r>
              <a:rPr lang="en-US" altLang="ko-KR" sz="2000" dirty="0"/>
              <a:t>: </a:t>
            </a:r>
            <a:r>
              <a:rPr lang="ko-KR" altLang="en-US" sz="2000" dirty="0"/>
              <a:t>터치 이벤트 중에서 일정 패턴을 만들어 내는 이벤트</a:t>
            </a:r>
            <a:endParaRPr lang="en-US" altLang="ko-KR" sz="2000" dirty="0"/>
          </a:p>
          <a:p>
            <a:r>
              <a:rPr lang="ko-KR" altLang="en-US" sz="2000" dirty="0"/>
              <a:t>포커스</a:t>
            </a:r>
            <a:r>
              <a:rPr lang="en-US" altLang="ko-KR" sz="2000" dirty="0"/>
              <a:t>: </a:t>
            </a:r>
            <a:r>
              <a:rPr lang="ko-KR" altLang="en-US" sz="2000" dirty="0"/>
              <a:t>뷰마다 순서대로 주어지는 포커스</a:t>
            </a:r>
            <a:endParaRPr lang="en-US" altLang="ko-KR" sz="2000" dirty="0"/>
          </a:p>
          <a:p>
            <a:r>
              <a:rPr lang="ko-KR" altLang="en-US" sz="2000" dirty="0"/>
              <a:t>화면 방향 변경</a:t>
            </a:r>
            <a:r>
              <a:rPr lang="en-US" altLang="ko-KR" sz="2000" dirty="0"/>
              <a:t>: </a:t>
            </a:r>
            <a:r>
              <a:rPr lang="ko-KR" altLang="en-US" sz="2000" dirty="0"/>
              <a:t>화면의 방향이 가로</a:t>
            </a:r>
            <a:r>
              <a:rPr lang="en-US" altLang="ko-KR" sz="2000" dirty="0"/>
              <a:t>/</a:t>
            </a:r>
            <a:r>
              <a:rPr lang="ko-KR" altLang="en-US" sz="2000" dirty="0"/>
              <a:t>세로로 바뀜에 따라 발생하는 이벤트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6183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B7766-4F0C-41C9-A668-521DA0ABB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브라우저 사용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101962-23EF-47E8-83F9-792E70ECF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46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9FFDC-0C54-4186-9E90-6E87F3F1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Manifest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넣어야할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60674-40C9-4030-887D-B8554C326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119"/>
            <a:ext cx="10515600" cy="83368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&lt;uses-permission </a:t>
            </a:r>
            <a:r>
              <a:rPr lang="en-US" altLang="ko-KR" sz="2000" dirty="0" err="1"/>
              <a:t>android:name</a:t>
            </a:r>
            <a:r>
              <a:rPr lang="en-US" altLang="ko-KR" sz="2000" dirty="0"/>
              <a:t>=“</a:t>
            </a:r>
            <a:r>
              <a:rPr lang="en-US" altLang="ko-KR" sz="2000" dirty="0" err="1"/>
              <a:t>android.permission.INTERNET</a:t>
            </a:r>
            <a:r>
              <a:rPr lang="en-US" altLang="ko-KR" sz="2000" dirty="0"/>
              <a:t>”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인터넷을 접속할 수 있게 접속 권한을 허용하게 만드는 것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7773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B7766-4F0C-41C9-A668-521DA0ABB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핸들러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101962-23EF-47E8-83F9-792E70ECF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36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9FFDC-0C54-4186-9E90-6E87F3F1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스레드란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60674-40C9-4030-887D-B8554C326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119"/>
            <a:ext cx="10515600" cy="1663481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000" dirty="0"/>
              <a:t>프로그래밍 코드를 하나씩 순차적으로 진행하는 것</a:t>
            </a:r>
            <a:endParaRPr lang="en-US" altLang="ko-KR" sz="2000" dirty="0"/>
          </a:p>
          <a:p>
            <a:r>
              <a:rPr lang="ko-KR" altLang="en-US" sz="2000" dirty="0"/>
              <a:t>이러한 흐름을 스레드라고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Ex) </a:t>
            </a:r>
            <a:r>
              <a:rPr lang="ko-KR" altLang="en-US" sz="2000" dirty="0"/>
              <a:t>선언</a:t>
            </a:r>
            <a:r>
              <a:rPr lang="en-US" altLang="ko-KR" sz="2000" dirty="0"/>
              <a:t>-&gt; </a:t>
            </a:r>
            <a:r>
              <a:rPr lang="ko-KR" altLang="en-US" sz="2000" dirty="0"/>
              <a:t>반복</a:t>
            </a:r>
            <a:r>
              <a:rPr lang="en-US" altLang="ko-KR" sz="2000" dirty="0"/>
              <a:t>-&gt; </a:t>
            </a:r>
            <a:r>
              <a:rPr lang="ko-KR" altLang="en-US" sz="2000" dirty="0"/>
              <a:t>리턴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이런 스레드를 왜 만들어서 </a:t>
            </a:r>
            <a:r>
              <a:rPr lang="ko-KR" altLang="en-US" sz="2000" dirty="0" err="1"/>
              <a:t>쓰는것일까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애플리케이션에서 두가지 이상의 일을 동시에 </a:t>
            </a:r>
            <a:r>
              <a:rPr lang="ko-KR" altLang="en-US" sz="2000" dirty="0" err="1"/>
              <a:t>할때</a:t>
            </a:r>
            <a:r>
              <a:rPr lang="ko-KR" altLang="en-US" sz="2000" dirty="0"/>
              <a:t> 메인 스레드에서만 </a:t>
            </a:r>
            <a:r>
              <a:rPr lang="ko-KR" altLang="en-US" sz="2000" dirty="0" err="1"/>
              <a:t>하게되면</a:t>
            </a:r>
            <a:r>
              <a:rPr lang="ko-KR" altLang="en-US" sz="2000" dirty="0"/>
              <a:t> 다른 부분이 놀게 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0FE35FF-FB34-4AAC-8C07-203351645674}"/>
              </a:ext>
            </a:extLst>
          </p:cNvPr>
          <p:cNvSpPr txBox="1">
            <a:spLocks/>
          </p:cNvSpPr>
          <p:nvPr/>
        </p:nvSpPr>
        <p:spPr>
          <a:xfrm>
            <a:off x="838200" y="26226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핸들러란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9A67E44-D8B0-4DD2-8267-CCA8D0CE4FB8}"/>
              </a:ext>
            </a:extLst>
          </p:cNvPr>
          <p:cNvSpPr txBox="1">
            <a:spLocks/>
          </p:cNvSpPr>
          <p:nvPr/>
        </p:nvSpPr>
        <p:spPr>
          <a:xfrm>
            <a:off x="838200" y="3412543"/>
            <a:ext cx="10515600" cy="273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다른 객체가 보낸 데이터를 받고 이 데이터를 처리하는 객체</a:t>
            </a:r>
            <a:endParaRPr lang="en-US" altLang="ko-KR" sz="2000" dirty="0"/>
          </a:p>
          <a:p>
            <a:r>
              <a:rPr lang="ko-KR" altLang="en-US" sz="2000" dirty="0" err="1"/>
              <a:t>스레드객체가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핸들러</a:t>
            </a:r>
            <a:r>
              <a:rPr lang="ko-KR" altLang="en-US" sz="2000" dirty="0"/>
              <a:t> 객체에서 정보를 전송 </a:t>
            </a:r>
            <a:r>
              <a:rPr lang="en-US" altLang="ko-KR" sz="2000" dirty="0"/>
              <a:t>-&gt; </a:t>
            </a:r>
            <a:r>
              <a:rPr lang="ko-KR" altLang="en-US" sz="2000" dirty="0" err="1"/>
              <a:t>핸들러</a:t>
            </a:r>
            <a:r>
              <a:rPr lang="ko-KR" altLang="en-US" sz="2000" dirty="0"/>
              <a:t> 객체가 </a:t>
            </a:r>
            <a:r>
              <a:rPr lang="en-US" altLang="ko-KR" sz="2000" dirty="0"/>
              <a:t>UI</a:t>
            </a:r>
            <a:r>
              <a:rPr lang="ko-KR" altLang="en-US" sz="2000" dirty="0"/>
              <a:t>를 변경</a:t>
            </a:r>
            <a:endParaRPr lang="en-US" altLang="ko-KR" sz="2000" dirty="0"/>
          </a:p>
          <a:p>
            <a:r>
              <a:rPr lang="ko-KR" altLang="en-US" sz="2000" dirty="0" err="1"/>
              <a:t>핸들러를</a:t>
            </a:r>
            <a:r>
              <a:rPr lang="ko-KR" altLang="en-US" sz="2000" dirty="0"/>
              <a:t> 사용하는 과정</a:t>
            </a:r>
            <a:r>
              <a:rPr lang="en-US" altLang="ko-KR" sz="2000" dirty="0"/>
              <a:t>: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D21010-1DD5-4EE2-B2B3-D67677FBF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790" y="4247006"/>
            <a:ext cx="1806575" cy="24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400</Words>
  <Application>Microsoft Office PowerPoint</Application>
  <PresentationFormat>와이드스크린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 Bold</vt:lpstr>
      <vt:lpstr>맑은 고딕</vt:lpstr>
      <vt:lpstr>Arial</vt:lpstr>
      <vt:lpstr>Office 테마</vt:lpstr>
      <vt:lpstr>1. 이벤트 처리</vt:lpstr>
      <vt:lpstr>이벤트 처리 메소드들</vt:lpstr>
      <vt:lpstr>제스처 이벤트 처리 메소드들</vt:lpstr>
      <vt:lpstr>이벤트 처리 메소드들</vt:lpstr>
      <vt:lpstr>2. 웹 브라우저 사용</vt:lpstr>
      <vt:lpstr>Manifest에 넣어야할 것</vt:lpstr>
      <vt:lpstr>3. 스레드? 핸들러?</vt:lpstr>
      <vt:lpstr>스레드란?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이벤트 처리</dc:title>
  <dc:creator>주이식</dc:creator>
  <cp:lastModifiedBy>주이식</cp:lastModifiedBy>
  <cp:revision>6</cp:revision>
  <dcterms:created xsi:type="dcterms:W3CDTF">2017-11-07T15:02:43Z</dcterms:created>
  <dcterms:modified xsi:type="dcterms:W3CDTF">2017-11-07T17:06:58Z</dcterms:modified>
</cp:coreProperties>
</file>