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6" r:id="rId3"/>
    <p:sldId id="257" r:id="rId4"/>
    <p:sldId id="258" r:id="rId5"/>
    <p:sldId id="265" r:id="rId6"/>
    <p:sldId id="259" r:id="rId7"/>
    <p:sldId id="268" r:id="rId8"/>
    <p:sldId id="273" r:id="rId9"/>
    <p:sldId id="262" r:id="rId10"/>
    <p:sldId id="27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8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id="{B66A6387-AF99-4AB3-8120-B3A170DA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2" y="6140227"/>
            <a:ext cx="18573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E0843C-53CC-4128-B6B2-6091544E0578}"/>
              </a:ext>
            </a:extLst>
          </p:cNvPr>
          <p:cNvGrpSpPr/>
          <p:nvPr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id="{1430EB38-FCB8-4D8E-B685-DAE9A64B0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D5A9E-E69F-4B98-8857-FCF720986695}"/>
                </a:ext>
              </a:extLst>
            </p:cNvPr>
            <p:cNvSpPr txBox="1"/>
            <p:nvPr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03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6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8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8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3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57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46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2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891286-6D18-46A4-A377-7C06C53B138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5ECB91-9112-47E0-BBC6-A333CC498339}"/>
              </a:ext>
            </a:extLst>
          </p:cNvPr>
          <p:cNvGrpSpPr/>
          <p:nvPr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FA4354-97AD-43A3-948F-9613DE321F26}"/>
                </a:ext>
              </a:extLst>
            </p:cNvPr>
            <p:cNvGrpSpPr/>
            <p:nvPr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00312AE-3A96-4032-A56C-BFAD052A11A4}"/>
                  </a:ext>
                </a:extLst>
              </p:cNvPr>
              <p:cNvSpPr/>
              <p:nvPr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D7C72A-9937-439F-9A9C-6188F4B9153C}"/>
                  </a:ext>
                </a:extLst>
              </p:cNvPr>
              <p:cNvGrpSpPr/>
              <p:nvPr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EC27D467-1B3E-4174-8CFC-D0BCF379A37C}"/>
                    </a:ext>
                  </a:extLst>
                </p:cNvPr>
                <p:cNvSpPr/>
                <p:nvPr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36E4EC5-3C66-4BF7-88FB-857C7CC01666}"/>
                    </a:ext>
                  </a:extLst>
                </p:cNvPr>
                <p:cNvSpPr/>
                <p:nvPr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609B301-A235-4477-82E4-1E415313FFFE}"/>
                </a:ext>
              </a:extLst>
            </p:cNvPr>
            <p:cNvGrpSpPr/>
            <p:nvPr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509A6D85-C1D2-4FEA-84BF-054F5B814A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A8772F-11EE-401B-ACEE-4B1A0894E8D4}"/>
                  </a:ext>
                </a:extLst>
              </p:cNvPr>
              <p:cNvSpPr txBox="1"/>
              <p:nvPr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6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71119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0" y="3422388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36551" y="2416834"/>
            <a:ext cx="11506200" cy="10055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629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e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891286-6D18-46A4-A377-7C06C53B13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AC663C-A2D7-46E5-8204-C2095841114A}"/>
              </a:ext>
            </a:extLst>
          </p:cNvPr>
          <p:cNvGrpSpPr/>
          <p:nvPr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1E761F-7D92-4EB9-A8D5-F642F0E598ED}"/>
                </a:ext>
              </a:extLst>
            </p:cNvPr>
            <p:cNvGrpSpPr/>
            <p:nvPr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3733B17-EDDA-44E8-BCE5-8EC734521F5A}"/>
                  </a:ext>
                </a:extLst>
              </p:cNvPr>
              <p:cNvSpPr/>
              <p:nvPr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B44E7C3-C731-492A-8761-5A37A6C2BE1D}"/>
                  </a:ext>
                </a:extLst>
              </p:cNvPr>
              <p:cNvGrpSpPr/>
              <p:nvPr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id="{6C133D5A-DD46-47C0-B9B8-3889DDFFDED9}"/>
                    </a:ext>
                  </a:extLst>
                </p:cNvPr>
                <p:cNvSpPr/>
                <p:nvPr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DE65674-EC6B-4BE4-AB98-851FF44B186E}"/>
                    </a:ext>
                  </a:extLst>
                </p:cNvPr>
                <p:cNvSpPr/>
                <p:nvPr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537455-37DA-41AF-BD07-23687F1BD2D3}"/>
                </a:ext>
              </a:extLst>
            </p:cNvPr>
            <p:cNvGrpSpPr/>
            <p:nvPr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5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F8958CDE-9B8D-408F-B393-669E02C8EA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787864-5859-42E5-B693-012E8C3F84A6}"/>
                  </a:ext>
                </a:extLst>
              </p:cNvPr>
              <p:cNvSpPr txBox="1"/>
              <p:nvPr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43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891286-6D18-46A4-A377-7C06C53B13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797CC8-996B-4048-B234-DE0FB10E9742}"/>
              </a:ext>
            </a:extLst>
          </p:cNvPr>
          <p:cNvGrpSpPr/>
          <p:nvPr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F3C2A2-7773-417E-BAE6-477A4EC33EAC}"/>
                </a:ext>
              </a:extLst>
            </p:cNvPr>
            <p:cNvGrpSpPr/>
            <p:nvPr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016C81-8164-4F32-AE06-6FB86690CAB3}"/>
                  </a:ext>
                </a:extLst>
              </p:cNvPr>
              <p:cNvSpPr/>
              <p:nvPr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645AFEC-CC93-400D-A379-E5941F110FD7}"/>
                  </a:ext>
                </a:extLst>
              </p:cNvPr>
              <p:cNvGrpSpPr/>
              <p:nvPr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BD7E8A62-AD19-4DD6-85C8-325A5E8C250D}"/>
                    </a:ext>
                  </a:extLst>
                </p:cNvPr>
                <p:cNvSpPr/>
                <p:nvPr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D4A3DFD0-9200-4C48-AFC7-C9057C4DCB1D}"/>
                    </a:ext>
                  </a:extLst>
                </p:cNvPr>
                <p:cNvSpPr/>
                <p:nvPr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BD62F3-ACD2-4D85-92B9-51EF6528249C}"/>
                </a:ext>
              </a:extLst>
            </p:cNvPr>
            <p:cNvGrpSpPr/>
            <p:nvPr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CBEE050A-069E-4132-BBF9-17A8CBC283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57B549-5B3D-4E9C-A917-93019D56E8D4}"/>
                  </a:ext>
                </a:extLst>
              </p:cNvPr>
              <p:cNvSpPr txBox="1"/>
              <p:nvPr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70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891286-6D18-46A4-A377-7C06C53B13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F3F648-5905-496F-BA0C-219A5E9C51B2}"/>
              </a:ext>
            </a:extLst>
          </p:cNvPr>
          <p:cNvGrpSpPr/>
          <p:nvPr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5761A4-D7D5-44A2-B232-CA1D86FB80CB}"/>
                </a:ext>
              </a:extLst>
            </p:cNvPr>
            <p:cNvGrpSpPr/>
            <p:nvPr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1D2567E-946C-44B5-8CBF-92784421C76A}"/>
                  </a:ext>
                </a:extLst>
              </p:cNvPr>
              <p:cNvSpPr/>
              <p:nvPr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BBC8BEF-5117-4523-A6B1-5159ED4EDD37}"/>
                  </a:ext>
                </a:extLst>
              </p:cNvPr>
              <p:cNvGrpSpPr/>
              <p:nvPr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id="{99374264-956B-42D9-9D04-8AEE41B0A3E2}"/>
                    </a:ext>
                  </a:extLst>
                </p:cNvPr>
                <p:cNvSpPr/>
                <p:nvPr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D851942-D83A-4DAE-B8A0-B2E9FE77E93E}"/>
                    </a:ext>
                  </a:extLst>
                </p:cNvPr>
                <p:cNvSpPr/>
                <p:nvPr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7CEF0B-38F2-49CE-B0EA-5C9871866C55}"/>
                </a:ext>
              </a:extLst>
            </p:cNvPr>
            <p:cNvGrpSpPr/>
            <p:nvPr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5F99EE1A-9054-43AE-8BC8-DEF797DF7A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B21F87-D637-48B3-86BA-02CF9B7EB4B6}"/>
                  </a:ext>
                </a:extLst>
              </p:cNvPr>
              <p:cNvSpPr txBox="1"/>
              <p:nvPr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2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891286-6D18-46A4-A377-7C06C53B138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7CACF2-2C5E-4D9C-ABAC-610CDA80C669}"/>
              </a:ext>
            </a:extLst>
          </p:cNvPr>
          <p:cNvGrpSpPr/>
          <p:nvPr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4A1D51-9CE8-439E-B878-AB4D5C6A243B}"/>
                </a:ext>
              </a:extLst>
            </p:cNvPr>
            <p:cNvGrpSpPr/>
            <p:nvPr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6E7759-8370-470D-9923-D7246423CC61}"/>
                  </a:ext>
                </a:extLst>
              </p:cNvPr>
              <p:cNvSpPr/>
              <p:nvPr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D29EB2A-6382-4579-BFBD-B91094E2D839}"/>
                  </a:ext>
                </a:extLst>
              </p:cNvPr>
              <p:cNvGrpSpPr/>
              <p:nvPr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id="{FA939CF6-104D-452F-A6FE-230312B06600}"/>
                    </a:ext>
                  </a:extLst>
                </p:cNvPr>
                <p:cNvSpPr/>
                <p:nvPr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57560B1-E75C-4550-8BDA-BB74B5334C32}"/>
                    </a:ext>
                  </a:extLst>
                </p:cNvPr>
                <p:cNvSpPr/>
                <p:nvPr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C6A967-FFC8-47A0-8778-6785AE2C33E1}"/>
                </a:ext>
              </a:extLst>
            </p:cNvPr>
            <p:cNvGrpSpPr/>
            <p:nvPr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8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0D9FF14D-AF59-449B-8789-92D8DD69B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6240A-835A-4D84-A2AB-481E1F3AE9D5}"/>
                  </a:ext>
                </a:extLst>
              </p:cNvPr>
              <p:cNvSpPr txBox="1"/>
              <p:nvPr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69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891286-6D18-46A4-A377-7C06C53B13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B04CA9-D147-4BAE-9220-3F50CC97A0BE}"/>
              </a:ext>
            </a:extLst>
          </p:cNvPr>
          <p:cNvGrpSpPr/>
          <p:nvPr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7AE18B0-511E-430D-9ADB-EAD30E6E15B2}"/>
                </a:ext>
              </a:extLst>
            </p:cNvPr>
            <p:cNvGrpSpPr/>
            <p:nvPr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1C479CD-1DB8-41FD-9039-F8372ACC45A9}"/>
                  </a:ext>
                </a:extLst>
              </p:cNvPr>
              <p:cNvSpPr/>
              <p:nvPr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9ACE256-8D19-4D44-B042-46B71B8CD532}"/>
                  </a:ext>
                </a:extLst>
              </p:cNvPr>
              <p:cNvGrpSpPr/>
              <p:nvPr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id="{AA65D8D7-1D9D-4EDD-883D-98D17DAF5C66}"/>
                    </a:ext>
                  </a:extLst>
                </p:cNvPr>
                <p:cNvSpPr/>
                <p:nvPr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613DA-F443-4BBD-B03E-6519F0A57AB9}"/>
                    </a:ext>
                  </a:extLst>
                </p:cNvPr>
                <p:cNvSpPr/>
                <p:nvPr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E20552-EEDA-4531-8581-42CAB2DED01A}"/>
                </a:ext>
              </a:extLst>
            </p:cNvPr>
            <p:cNvGrpSpPr/>
            <p:nvPr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id="{7AC8D680-7706-4B1F-9B06-E7863DF68E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C308C3-A42C-42ED-8A33-A9C6CA4B67A4}"/>
                  </a:ext>
                </a:extLst>
              </p:cNvPr>
              <p:cNvSpPr txBox="1"/>
              <p:nvPr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9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60960" y="352399"/>
            <a:ext cx="11519015" cy="46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723901" y="2774172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KAIST RCV Lab.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6101" y="6617078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44" y="6678827"/>
            <a:ext cx="12192043" cy="2128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44" y="0"/>
            <a:ext cx="12192043" cy="2427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2800" b="1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나눔고딕 ExtraBold" panose="020D0904000000000000" pitchFamily="50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inyzine.com/ko/article/how-to-install-visual-studio-code-on-windows-10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ername@203.250.148.128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8DF1D-201A-9B38-738F-5D912E36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서버 사용 메뉴얼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BD6F9-782C-8B1D-1BFE-8053023CF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silee@</a:t>
            </a:r>
            <a:r>
              <a:rPr lang="en-US" altLang="ko-KR" dirty="0"/>
              <a:t>rcv.sejong.ac.kr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90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8D1418C-CFF4-0A0F-41B2-708EDDC7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19" y="2530734"/>
            <a:ext cx="7555033" cy="38561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📢 주의사항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426ED-8065-64AE-46A2-774081EB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docker exec –it {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컨테이너이름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 /bin/bash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실행하기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container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있는지 확인하기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386268-645A-7FE5-265E-0A2298DA0808}"/>
              </a:ext>
            </a:extLst>
          </p:cNvPr>
          <p:cNvCxnSpPr>
            <a:cxnSpLocks/>
          </p:cNvCxnSpPr>
          <p:nvPr/>
        </p:nvCxnSpPr>
        <p:spPr>
          <a:xfrm>
            <a:off x="4181475" y="2152650"/>
            <a:ext cx="0" cy="1514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0E7E7A-E93A-6BD8-4FA6-F68B929F34DB}"/>
              </a:ext>
            </a:extLst>
          </p:cNvPr>
          <p:cNvSpPr/>
          <p:nvPr/>
        </p:nvSpPr>
        <p:spPr>
          <a:xfrm>
            <a:off x="2449535" y="6233697"/>
            <a:ext cx="727628" cy="117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IP</a:t>
            </a:r>
            <a:endParaRPr lang="ko-KR" altLang="en-US" sz="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EE51C6-2E2B-9F07-8B59-16AE39D3290B}"/>
              </a:ext>
            </a:extLst>
          </p:cNvPr>
          <p:cNvSpPr/>
          <p:nvPr/>
        </p:nvSpPr>
        <p:spPr>
          <a:xfrm>
            <a:off x="6570451" y="2595332"/>
            <a:ext cx="727628" cy="117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IP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68578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📢 주의사항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426ED-8065-64AE-46A2-774081EB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 폴더 건들지 말기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읽기만 하기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절대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workspace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내에서 파일 만들고 실행하기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Container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밖에서는 아무것도 설치하지 말기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753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📢 주의사항</a:t>
            </a:r>
            <a:r>
              <a:rPr lang="en-US" altLang="ko-KR" dirty="0">
                <a:latin typeface="+mj-ea"/>
                <a:ea typeface="+mj-ea"/>
              </a:rPr>
              <a:t>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426ED-8065-64AE-46A2-774081EB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container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밖에서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gpustat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-p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실행하고 모니터링하기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74A0B-53A1-39C9-6B2D-AB16F0BB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88" y="1980567"/>
            <a:ext cx="8011206" cy="42872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B4334A-1919-5BF0-93AE-12B7D37CC386}"/>
              </a:ext>
            </a:extLst>
          </p:cNvPr>
          <p:cNvSpPr/>
          <p:nvPr/>
        </p:nvSpPr>
        <p:spPr>
          <a:xfrm>
            <a:off x="4207368" y="3946525"/>
            <a:ext cx="4067175" cy="682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039274-2E97-BF19-ACFE-3C5737E2A13A}"/>
              </a:ext>
            </a:extLst>
          </p:cNvPr>
          <p:cNvSpPr/>
          <p:nvPr/>
        </p:nvSpPr>
        <p:spPr>
          <a:xfrm>
            <a:off x="2849030" y="6114852"/>
            <a:ext cx="727628" cy="117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IP</a:t>
            </a:r>
            <a:endParaRPr lang="ko-KR" altLang="en-US" sz="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08676E-AF43-D0A1-833F-752EEF0D8653}"/>
              </a:ext>
            </a:extLst>
          </p:cNvPr>
          <p:cNvSpPr/>
          <p:nvPr/>
        </p:nvSpPr>
        <p:spPr>
          <a:xfrm>
            <a:off x="7298222" y="2032603"/>
            <a:ext cx="727628" cy="117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IP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266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VS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Code</a:t>
            </a:r>
            <a:r>
              <a:rPr lang="ko-KR" altLang="en-US" dirty="0">
                <a:latin typeface="+mj-ea"/>
                <a:ea typeface="+mj-ea"/>
              </a:rPr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426ED-8065-64AE-46A2-774081EB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 Code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https://code.visualstudio.com/download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링크로 접속하여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Code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7410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SSH</a:t>
            </a:r>
            <a:r>
              <a:rPr lang="ko-KR" altLang="en-US" dirty="0">
                <a:latin typeface="+mj-ea"/>
                <a:ea typeface="+mj-ea"/>
              </a:rPr>
              <a:t>를 이용한 서버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426ED-8065-64AE-46A2-774081EB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VScode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ssh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1" indent="-4572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VScode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extension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Remote-SSH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검색해서 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1" indent="-457200">
              <a:lnSpc>
                <a:spcPct val="150000"/>
              </a:lnSpc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1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좌측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원격탐색기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‘ -&gt; ’SSH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대상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’ -&gt; ‘+’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버튼 누르기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/>
            </a:pPr>
            <a:r>
              <a:rPr lang="en-US" altLang="ko-KR" i="1" dirty="0" err="1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ssh</a:t>
            </a:r>
            <a:r>
              <a:rPr lang="en-US" altLang="ko-KR" i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i="1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  <a:hlinkClick r:id="rId2"/>
              </a:rPr>
              <a:t>Username@</a:t>
            </a:r>
            <a:r>
              <a:rPr lang="en-US" altLang="ko-KR" i="1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IP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입력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엔터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4842952-4AC7-105A-6111-B5303074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16" y="998162"/>
            <a:ext cx="5385134" cy="2106988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ACCD813-9ECE-4B85-0BB8-B8CCB263ECB7}"/>
              </a:ext>
            </a:extLst>
          </p:cNvPr>
          <p:cNvSpPr txBox="1"/>
          <p:nvPr/>
        </p:nvSpPr>
        <p:spPr>
          <a:xfrm>
            <a:off x="2396791" y="4468514"/>
            <a:ext cx="2171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📌</a:t>
            </a:r>
            <a:r>
              <a:rPr lang="en-US" altLang="ko-KR" sz="16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Username</a:t>
            </a:r>
          </a:p>
          <a:p>
            <a:r>
              <a:rPr lang="en-US" altLang="ko-KR" sz="16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   - </a:t>
            </a:r>
            <a:r>
              <a:rPr lang="ko-KR" altLang="en-US" sz="16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대면 공지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1929EF1-624F-0656-39B0-56653149B186}"/>
              </a:ext>
            </a:extLst>
          </p:cNvPr>
          <p:cNvSpPr/>
          <p:nvPr/>
        </p:nvSpPr>
        <p:spPr>
          <a:xfrm>
            <a:off x="1959429" y="3252788"/>
            <a:ext cx="1201782" cy="352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443843F-D425-6011-D411-A48D726B8B35}"/>
              </a:ext>
            </a:extLst>
          </p:cNvPr>
          <p:cNvCxnSpPr>
            <a:cxnSpLocks/>
          </p:cNvCxnSpPr>
          <p:nvPr/>
        </p:nvCxnSpPr>
        <p:spPr>
          <a:xfrm>
            <a:off x="2599155" y="3605212"/>
            <a:ext cx="0" cy="863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3532601-73F2-5319-B5A9-BA7A41B7D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599" y="3176587"/>
            <a:ext cx="2988224" cy="2895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E8C4A3-9CF0-300D-F8CE-9E7EC3C8D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261" y="3675630"/>
            <a:ext cx="4982089" cy="7224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DFBCFA-6F28-E2A1-A1A3-0F474A01327F}"/>
              </a:ext>
            </a:extLst>
          </p:cNvPr>
          <p:cNvSpPr/>
          <p:nvPr/>
        </p:nvSpPr>
        <p:spPr>
          <a:xfrm>
            <a:off x="10099743" y="3674090"/>
            <a:ext cx="215832" cy="228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0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SSH</a:t>
            </a:r>
            <a:r>
              <a:rPr lang="ko-KR" altLang="en-US" dirty="0">
                <a:latin typeface="+mj-ea"/>
                <a:ea typeface="+mj-ea"/>
              </a:rPr>
              <a:t>를 이용한 서버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426ED-8065-64AE-46A2-774081EB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VScode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ssh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클릭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-&gt; </a:t>
            </a:r>
            <a:r>
              <a:rPr lang="en-US" altLang="ko-KR" dirty="0"/>
              <a:t>‘Remote-SSH: Open SSH Configuration File...’ </a:t>
            </a:r>
            <a:r>
              <a:rPr lang="ko-KR" altLang="en-US" dirty="0"/>
              <a:t>클릭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Config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파일 열기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r>
              <a:rPr lang="en-US" altLang="ko-KR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Port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추가해주기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‘F1’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‘Remote-SSH: Connect to Host...’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‘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해당하는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IP’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선택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1" indent="-457200">
              <a:lnSpc>
                <a:spcPct val="150000"/>
              </a:lnSpc>
              <a:buAutoNum type="arabicPeriod" startAt="4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5D59C0-FA0D-D153-2D35-89D199435330}"/>
              </a:ext>
            </a:extLst>
          </p:cNvPr>
          <p:cNvGrpSpPr/>
          <p:nvPr/>
        </p:nvGrpSpPr>
        <p:grpSpPr>
          <a:xfrm>
            <a:off x="1427566" y="3534021"/>
            <a:ext cx="3051096" cy="1285271"/>
            <a:chOff x="2738233" y="2543108"/>
            <a:chExt cx="3051096" cy="128527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622C34C-2CAA-012C-3080-4D4CE4A81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1448" y="2813366"/>
              <a:ext cx="2643207" cy="985845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04174B-CF4A-F419-B3EF-9A9B4F4EE372}"/>
                </a:ext>
              </a:extLst>
            </p:cNvPr>
            <p:cNvSpPr txBox="1"/>
            <p:nvPr/>
          </p:nvSpPr>
          <p:spPr>
            <a:xfrm>
              <a:off x="2738233" y="2543108"/>
              <a:ext cx="1714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👉참고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65EDA3-9C44-674A-26F5-D193B419E5E2}"/>
                </a:ext>
              </a:extLst>
            </p:cNvPr>
            <p:cNvSpPr/>
            <p:nvPr/>
          </p:nvSpPr>
          <p:spPr>
            <a:xfrm>
              <a:off x="3514725" y="3601502"/>
              <a:ext cx="876300" cy="1984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952665-C0DD-ECDE-D4F5-E1504C95EB43}"/>
                </a:ext>
              </a:extLst>
            </p:cNvPr>
            <p:cNvSpPr txBox="1"/>
            <p:nvPr/>
          </p:nvSpPr>
          <p:spPr>
            <a:xfrm>
              <a:off x="4787264" y="3520602"/>
              <a:ext cx="1002065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직접 입력</a:t>
              </a: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EA43344-63B4-5894-017A-4CC21A1C8F16}"/>
                </a:ext>
              </a:extLst>
            </p:cNvPr>
            <p:cNvCxnSpPr>
              <a:cxnSpLocks/>
              <a:stCxn id="87" idx="1"/>
              <a:endCxn id="84" idx="3"/>
            </p:cNvCxnSpPr>
            <p:nvPr/>
          </p:nvCxnSpPr>
          <p:spPr>
            <a:xfrm flipH="1">
              <a:off x="4391025" y="3674491"/>
              <a:ext cx="396239" cy="262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0F2C71C-BD18-623E-8E10-C9604CF5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16" y="2157450"/>
            <a:ext cx="5352173" cy="7791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844780-D622-3A3F-2503-1A3B7FB12788}"/>
              </a:ext>
            </a:extLst>
          </p:cNvPr>
          <p:cNvSpPr/>
          <p:nvPr/>
        </p:nvSpPr>
        <p:spPr>
          <a:xfrm>
            <a:off x="2485748" y="4074850"/>
            <a:ext cx="1171852" cy="172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IP</a:t>
            </a:r>
            <a:endParaRPr lang="ko-KR" altLang="en-US" sz="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F3215-3289-DCA0-8565-97DA1A28FFE9}"/>
              </a:ext>
            </a:extLst>
          </p:cNvPr>
          <p:cNvSpPr/>
          <p:nvPr/>
        </p:nvSpPr>
        <p:spPr>
          <a:xfrm>
            <a:off x="2910707" y="4240817"/>
            <a:ext cx="1171852" cy="172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IP</a:t>
            </a:r>
            <a:endParaRPr lang="ko-KR" altLang="en-US" sz="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EC3023-F89C-22B5-C852-B1A73E2A8AFE}"/>
              </a:ext>
            </a:extLst>
          </p:cNvPr>
          <p:cNvSpPr/>
          <p:nvPr/>
        </p:nvSpPr>
        <p:spPr>
          <a:xfrm>
            <a:off x="2652008" y="4614415"/>
            <a:ext cx="400965" cy="152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Port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8283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SSH</a:t>
            </a:r>
            <a:r>
              <a:rPr lang="ko-KR" altLang="en-US" dirty="0">
                <a:latin typeface="+mj-ea"/>
                <a:ea typeface="+mj-ea"/>
              </a:rPr>
              <a:t>를 이용한 서버 연동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FE96C-84D5-C291-610A-DCD9DA88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323680"/>
            <a:ext cx="6743700" cy="5057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965933-8C8C-3E2B-6E73-E66A885CFDAA}"/>
              </a:ext>
            </a:extLst>
          </p:cNvPr>
          <p:cNvSpPr/>
          <p:nvPr/>
        </p:nvSpPr>
        <p:spPr>
          <a:xfrm>
            <a:off x="4581525" y="1701162"/>
            <a:ext cx="876300" cy="250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98C1F-3979-621E-E77D-2D35662C534D}"/>
              </a:ext>
            </a:extLst>
          </p:cNvPr>
          <p:cNvSpPr txBox="1"/>
          <p:nvPr/>
        </p:nvSpPr>
        <p:spPr>
          <a:xfrm>
            <a:off x="5854064" y="1672752"/>
            <a:ext cx="358602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패스워드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입력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개별 공지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327DC6-A4AE-59DE-43F5-167CF2FCDE91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457825" y="1826641"/>
            <a:ext cx="3962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6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D1B492-0918-B763-7385-8ECC86A8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99" y="1240677"/>
            <a:ext cx="8892002" cy="52611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SSH</a:t>
            </a:r>
            <a:r>
              <a:rPr lang="ko-KR" altLang="en-US" dirty="0">
                <a:latin typeface="+mj-ea"/>
                <a:ea typeface="+mj-ea"/>
              </a:rPr>
              <a:t>를 이용한 서버 연동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65933-8C8C-3E2B-6E73-E66A885CFDAA}"/>
              </a:ext>
            </a:extLst>
          </p:cNvPr>
          <p:cNvSpPr/>
          <p:nvPr/>
        </p:nvSpPr>
        <p:spPr>
          <a:xfrm>
            <a:off x="7279907" y="1573944"/>
            <a:ext cx="245815" cy="250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719FD6-326B-6A36-B55A-AE3702237684}"/>
              </a:ext>
            </a:extLst>
          </p:cNvPr>
          <p:cNvSpPr/>
          <p:nvPr/>
        </p:nvSpPr>
        <p:spPr>
          <a:xfrm>
            <a:off x="1649999" y="1413675"/>
            <a:ext cx="302217" cy="306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A177-821E-E861-9B03-4A7A9C92F0F5}"/>
              </a:ext>
            </a:extLst>
          </p:cNvPr>
          <p:cNvSpPr/>
          <p:nvPr/>
        </p:nvSpPr>
        <p:spPr>
          <a:xfrm>
            <a:off x="4246417" y="1594992"/>
            <a:ext cx="968478" cy="229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C278E-1891-93F1-CE50-C289E46BAB4E}"/>
              </a:ext>
            </a:extLst>
          </p:cNvPr>
          <p:cNvSpPr txBox="1"/>
          <p:nvPr/>
        </p:nvSpPr>
        <p:spPr>
          <a:xfrm>
            <a:off x="2729046" y="882410"/>
            <a:ext cx="2965172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/home/{username}/workspace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E3F843-3539-48F7-5686-2D34D737060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4211632" y="1190187"/>
            <a:ext cx="519024" cy="404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5AADE-8C9C-8845-DFEF-6EB0BBBC1E03}"/>
              </a:ext>
            </a:extLst>
          </p:cNvPr>
          <p:cNvSpPr/>
          <p:nvPr/>
        </p:nvSpPr>
        <p:spPr>
          <a:xfrm>
            <a:off x="2024085" y="1997461"/>
            <a:ext cx="1879918" cy="250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B0A17A-F648-EDEB-08AE-55E32CE71B26}"/>
              </a:ext>
            </a:extLst>
          </p:cNvPr>
          <p:cNvSpPr txBox="1"/>
          <p:nvPr/>
        </p:nvSpPr>
        <p:spPr>
          <a:xfrm>
            <a:off x="2452977" y="3121223"/>
            <a:ext cx="1022134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폴더 선택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5A9A42-3EB5-3095-7CE8-481C702D7B90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V="1">
            <a:off x="2964044" y="2248419"/>
            <a:ext cx="0" cy="8728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B99264-3C39-4B8B-70CC-B3C72F3BE05A}"/>
              </a:ext>
            </a:extLst>
          </p:cNvPr>
          <p:cNvSpPr/>
          <p:nvPr/>
        </p:nvSpPr>
        <p:spPr>
          <a:xfrm>
            <a:off x="1998471" y="6365729"/>
            <a:ext cx="546677" cy="117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IP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11620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SSH</a:t>
            </a:r>
            <a:r>
              <a:rPr lang="ko-KR" altLang="en-US" dirty="0">
                <a:latin typeface="+mj-ea"/>
                <a:ea typeface="+mj-ea"/>
              </a:rPr>
              <a:t>를 이용한 서버 연동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9796"/>
          <a:stretch/>
        </p:blipFill>
        <p:spPr>
          <a:xfrm>
            <a:off x="1284056" y="3027285"/>
            <a:ext cx="3705225" cy="6646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27462" y="2863247"/>
            <a:ext cx="52052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ea typeface="나눔스퀘어" panose="020B0600000101010101" pitchFamily="50" charset="-127"/>
                <a:sym typeface="Wingdings" panose="05000000000000000000" pitchFamily="2" charset="2"/>
              </a:rPr>
              <a:t>Workspace </a:t>
            </a:r>
            <a:r>
              <a:rPr lang="ko-KR" altLang="en-US" dirty="0">
                <a:ea typeface="나눔스퀘어" panose="020B0600000101010101" pitchFamily="50" charset="-127"/>
                <a:sym typeface="Wingdings" panose="05000000000000000000" pitchFamily="2" charset="2"/>
              </a:rPr>
              <a:t>내에 </a:t>
            </a:r>
            <a:r>
              <a:rPr lang="en-US" altLang="ko-KR" dirty="0">
                <a:ea typeface="나눔스퀘어" panose="020B0600000101010101" pitchFamily="50" charset="-127"/>
                <a:sym typeface="Wingdings" panose="05000000000000000000" pitchFamily="2" charset="2"/>
              </a:rPr>
              <a:t>datasets </a:t>
            </a:r>
            <a:r>
              <a:rPr lang="ko-KR" altLang="en-US" dirty="0">
                <a:ea typeface="나눔스퀘어" panose="020B0600000101010101" pitchFamily="50" charset="-127"/>
                <a:sym typeface="Wingdings" panose="05000000000000000000" pitchFamily="2" charset="2"/>
              </a:rPr>
              <a:t>폴더 생성 해 놓음</a:t>
            </a:r>
            <a:endParaRPr lang="en-US" altLang="ko-KR" dirty="0"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ea typeface="나눔스퀘어" panose="020B0600000101010101" pitchFamily="50" charset="-127"/>
                <a:sym typeface="Wingdings" panose="05000000000000000000" pitchFamily="2" charset="2"/>
              </a:rPr>
              <a:t>Softlink</a:t>
            </a:r>
            <a:r>
              <a:rPr lang="en-US" altLang="ko-KR" dirty="0"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ea typeface="나눔스퀘어" panose="020B0600000101010101" pitchFamily="50" charset="-127"/>
                <a:sym typeface="Wingdings" panose="05000000000000000000" pitchFamily="2" charset="2"/>
              </a:rPr>
              <a:t>로 되어있기 때문에 절대 수정 금지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6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Docker </a:t>
            </a:r>
            <a:r>
              <a:rPr lang="ko-KR" altLang="en-US" dirty="0">
                <a:latin typeface="+mj-ea"/>
                <a:ea typeface="+mj-ea"/>
              </a:rPr>
              <a:t>사용하기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CCF278-8B97-02F4-6B31-D513CEBC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88" y="2030286"/>
            <a:ext cx="6556823" cy="33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6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1C3F-0F46-755A-AB9C-F7239DA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Docker </a:t>
            </a:r>
            <a:r>
              <a:rPr lang="ko-KR" altLang="en-US" b="0" dirty="0">
                <a:latin typeface="+mj-ea"/>
              </a:rPr>
              <a:t>사용하기</a:t>
            </a:r>
            <a:endParaRPr lang="ko-KR" altLang="en-US" b="0" dirty="0">
              <a:latin typeface="+mj-ea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426ED-8065-64AE-46A2-774081EB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터미널 열기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docker exec –it {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컨테이너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} /bin/bash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실행하기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CUDA_VISIBLE_DEVICES={num}    OMP_NUM_THREADS=1 python {____.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524CA-C545-505D-A667-20BFAFE8338E}"/>
              </a:ext>
            </a:extLst>
          </p:cNvPr>
          <p:cNvSpPr/>
          <p:nvPr/>
        </p:nvSpPr>
        <p:spPr>
          <a:xfrm>
            <a:off x="1266824" y="4181475"/>
            <a:ext cx="882641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561C9-C115-938E-7DC0-693DFE6DADAF}"/>
              </a:ext>
            </a:extLst>
          </p:cNvPr>
          <p:cNvSpPr txBox="1"/>
          <p:nvPr/>
        </p:nvSpPr>
        <p:spPr>
          <a:xfrm>
            <a:off x="3287785" y="4667250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반드시 입력하고 사용할 것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1A2DA-037A-593C-04F1-60524F4E0710}"/>
              </a:ext>
            </a:extLst>
          </p:cNvPr>
          <p:cNvSpPr txBox="1"/>
          <p:nvPr/>
        </p:nvSpPr>
        <p:spPr>
          <a:xfrm>
            <a:off x="3036719" y="2186821"/>
            <a:ext cx="2356184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📌컨테이너</a:t>
            </a:r>
            <a:r>
              <a:rPr lang="en-US" altLang="ko-KR" sz="16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16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sz="16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개별 공지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7F407-45AC-B262-A77B-46C5E8E138CB}"/>
              </a:ext>
            </a:extLst>
          </p:cNvPr>
          <p:cNvSpPr txBox="1"/>
          <p:nvPr/>
        </p:nvSpPr>
        <p:spPr>
          <a:xfrm>
            <a:off x="7782690" y="178390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컨테이너 실행 명령어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DB6AAC-BEE4-118E-8031-79ED37952DF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280749" y="1968572"/>
            <a:ext cx="501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061405-C44B-DCC0-01F6-4609E9EF226C}"/>
              </a:ext>
            </a:extLst>
          </p:cNvPr>
          <p:cNvGrpSpPr/>
          <p:nvPr/>
        </p:nvGrpSpPr>
        <p:grpSpPr>
          <a:xfrm>
            <a:off x="1266824" y="5141357"/>
            <a:ext cx="4953968" cy="1294569"/>
            <a:chOff x="6765758" y="5047276"/>
            <a:chExt cx="4953968" cy="1294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056025-9B92-52AB-C908-02C09E6CA9C3}"/>
                </a:ext>
              </a:extLst>
            </p:cNvPr>
            <p:cNvSpPr txBox="1"/>
            <p:nvPr/>
          </p:nvSpPr>
          <p:spPr>
            <a:xfrm>
              <a:off x="6783766" y="5280016"/>
              <a:ext cx="493596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»"/>
              </a:pPr>
              <a:r>
                <a:rPr lang="en-US" altLang="ko-KR" sz="1400" b="1" dirty="0">
                  <a:solidFill>
                    <a:schemeClr val="accent1"/>
                  </a:solidFill>
                </a:rPr>
                <a:t>CUDA_VISIBLE_DEVICES</a:t>
              </a:r>
              <a:br>
                <a:rPr lang="en-US" altLang="ko-KR" sz="1400" b="1" dirty="0">
                  <a:solidFill>
                    <a:schemeClr val="accent1"/>
                  </a:solidFill>
                </a:rPr>
              </a:br>
              <a:r>
                <a:rPr lang="en-US" altLang="ko-KR" sz="1400" b="1" dirty="0">
                  <a:solidFill>
                    <a:schemeClr val="accent1"/>
                  </a:solidFill>
                  <a:sym typeface="Wingdings" panose="05000000000000000000" pitchFamily="2" charset="2"/>
                </a:rPr>
                <a:t>: </a:t>
              </a:r>
              <a:r>
                <a:rPr lang="ko-KR" altLang="en-US" sz="1400" b="1" dirty="0">
                  <a:solidFill>
                    <a:schemeClr val="accent1"/>
                  </a:solidFill>
                </a:rPr>
                <a:t>사용할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GPU </a:t>
              </a:r>
              <a:r>
                <a:rPr lang="ko-KR" altLang="en-US" sz="1400" b="1" dirty="0">
                  <a:solidFill>
                    <a:schemeClr val="accent1"/>
                  </a:solidFill>
                </a:rPr>
                <a:t>번호 제한하는 명령어</a:t>
              </a:r>
              <a:endParaRPr lang="en-US" altLang="ko-KR" sz="1400" b="1" dirty="0">
                <a:solidFill>
                  <a:schemeClr val="accent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»"/>
              </a:pPr>
              <a:r>
                <a:rPr lang="en-US" altLang="ko-KR" sz="1400" b="1" dirty="0">
                  <a:solidFill>
                    <a:schemeClr val="accent1"/>
                  </a:solidFill>
                </a:rPr>
                <a:t>OMP_NUM_THREADS: </a:t>
              </a:r>
              <a:r>
                <a:rPr lang="ko-KR" altLang="en-US" sz="1400" b="1" dirty="0">
                  <a:solidFill>
                    <a:schemeClr val="accent1"/>
                  </a:solidFill>
                </a:rPr>
                <a:t>사용하는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threads </a:t>
              </a:r>
              <a:r>
                <a:rPr lang="ko-KR" altLang="en-US" sz="1400" b="1" dirty="0">
                  <a:solidFill>
                    <a:schemeClr val="accent1"/>
                  </a:solidFill>
                </a:rPr>
                <a:t>개수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83FD1-FA1F-E71B-FA92-D03CDB4E7A49}"/>
                </a:ext>
              </a:extLst>
            </p:cNvPr>
            <p:cNvSpPr txBox="1"/>
            <p:nvPr/>
          </p:nvSpPr>
          <p:spPr>
            <a:xfrm>
              <a:off x="6765758" y="5047276"/>
              <a:ext cx="1714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👉참고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32903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스퀘어라운드 Bold"/>
        <a:ea typeface="나눔스퀘어라운드 ExtraBold"/>
        <a:cs typeface=""/>
      </a:majorFont>
      <a:minorFont>
        <a:latin typeface="나눔스퀘어_ac Light"/>
        <a:ea typeface="나눔스퀘어_a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4" id="{27723605-57EC-4690-911D-43C07A03F2EE}" vid="{DC38C59F-0B3B-447A-B3EA-7D9C11630ADB}"/>
    </a:ext>
  </a:extLst>
</a:theme>
</file>

<file path=ppt/theme/theme2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AA562985-5B4C-4155-8E65-724D9E80D437}" vid="{1CBBEE34-8436-453C-A7C6-8E20036132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테마4</Template>
  <TotalTime>1097</TotalTime>
  <Words>323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나눔스퀘어</vt:lpstr>
      <vt:lpstr>나눔스퀘어 ExtraBold</vt:lpstr>
      <vt:lpstr>나눔스퀘어_ac Light</vt:lpstr>
      <vt:lpstr>맑은 고딕</vt:lpstr>
      <vt:lpstr>Arial</vt:lpstr>
      <vt:lpstr>Calibri</vt:lpstr>
      <vt:lpstr>Tahoma</vt:lpstr>
      <vt:lpstr>Wingdings</vt:lpstr>
      <vt:lpstr>테마4</vt:lpstr>
      <vt:lpstr>테마1</vt:lpstr>
      <vt:lpstr>서버 사용 메뉴얼</vt:lpstr>
      <vt:lpstr>1. VS Code 설치</vt:lpstr>
      <vt:lpstr>2. SSH를 이용한 서버 연동</vt:lpstr>
      <vt:lpstr>2. SSH를 이용한 서버 연동</vt:lpstr>
      <vt:lpstr>2. SSH를 이용한 서버 연동</vt:lpstr>
      <vt:lpstr>2. SSH를 이용한 서버 연동</vt:lpstr>
      <vt:lpstr>2. SSH를 이용한 서버 연동</vt:lpstr>
      <vt:lpstr>Docker 사용하기</vt:lpstr>
      <vt:lpstr>Docker 사용하기</vt:lpstr>
      <vt:lpstr>📢 주의사항1</vt:lpstr>
      <vt:lpstr>📢 주의사항2</vt:lpstr>
      <vt:lpstr>📢 주의사항3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사용하기</dc:title>
  <dc:creator>이승현</dc:creator>
  <cp:lastModifiedBy>이상인</cp:lastModifiedBy>
  <cp:revision>34</cp:revision>
  <dcterms:created xsi:type="dcterms:W3CDTF">2022-11-08T11:58:31Z</dcterms:created>
  <dcterms:modified xsi:type="dcterms:W3CDTF">2024-08-30T05:48:37Z</dcterms:modified>
</cp:coreProperties>
</file>