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7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2:18:1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1170 659 24575,'-12'9'0,"-1"0"0,0-1 0,0 0 0,0-1 0,-1-1 0,0 0 0,0-1 0,-1 0 0,-22 3 0,-25 11 0,37-12 0,0 0 0,0-2 0,-1 0 0,-35 0 0,-105-5 0,84-1 0,33 0 0,0-2 0,-66-12 0,92 10 0,0-1 0,1 0 0,0-2 0,0 0 0,1-2 0,0 0 0,-21-15 0,32 17 0,1 0 0,0 0 0,1-1 0,-1 0 0,2-1 0,0 0 0,0 0 0,0 0 0,2-1 0,-10-22 0,7 14 0,2-1 0,0 0 0,1-1 0,1 1 0,-3-33 0,6 33 0,1-1 0,0 0 0,1 1 0,7-34 0,-5 45 0,-1-1 0,2 1 0,-1 0 0,2 0 0,-1 0 0,1 0 0,0 1 0,1 0 0,0 0 0,0 0 0,13-11 0,-2 4 0,1 2 0,0 0 0,1 1 0,0 1 0,1 0 0,0 2 0,32-11 0,-20 10 0,1 1 0,0 2 0,0 1 0,44-2 0,34 3 0,193 15 0,-285-8 0,0 0 0,0 2 0,0 1 0,23 8 0,-35-10 0,-1 0 0,1 1 0,0 0 0,-1 0 0,0 0 0,0 1 0,0 0 0,0 0 0,-1 0 0,0 1 0,0 0 0,0 0 0,5 10 0,3 8 0,-1 0 0,-1 1 0,-2 0 0,0 0 0,-2 1 0,0 0 0,-2 1 0,-1-1 0,-1 1 0,-1 27 0,-2 31-1365,-1-60-5461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3:10:35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0 119 24575,'370'-14'0,"-179"4"0,195-14 0,-284 11 0,-61 7 0,59-2 0,54 10 0,127-4 0,-248-1 0,63-15 0,-65 10 0,0 2 0,45-3 0,124 19-72,-133-4-1221,-35-4-5533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3:10:38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24575,'0'-12'0,"2"1"0,0 0 0,0-1 0,1 1 0,0 0 0,1 0 0,0 1 0,1-1 0,11-17 0,3-2 0,42-50 0,-55 73 0,0-1 0,1 1 0,0 0 0,1 0 0,11-7 0,-18 13 0,1 0 0,-1 0 0,1 0 0,-1 0 0,1 1 0,0-1 0,-1 1 0,1-1 0,0 1 0,0 0 0,-1-1 0,1 1 0,0 0 0,0 0 0,-1 0 0,1 0 0,0 1 0,0-1 0,-1 0 0,1 1 0,0-1 0,-1 1 0,1 0 0,0 0 0,-1-1 0,1 1 0,-1 0 0,1 0 0,-1 0 0,0 0 0,1 1 0,-1-1 0,0 0 0,0 1 0,0-1 0,0 0 0,1 3 0,6 9 0,0 1 0,-2-1 0,0 1 0,0 1 0,-1-1 0,4 23 0,-2-1 0,4 61 0,-11-88 0,1 0 0,-2 0 0,1 0 0,-1 0 0,-1 0 0,0 0 0,0 0 0,0 0 0,-1 0 0,-5 9 0,-3 1 0,-1 0 0,-28 34 0,32-42 14,0 0-1,1 1 0,0 0 0,1 0 1,0 1-1,1-1 0,0 1 1,-3 18-1,3-7-384,2 0-1,0 0 1,2 45 0,2-44-6455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03:10:38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AB9E-3D69-2967-2AEF-972C3B31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886A5-9532-AAD5-8E04-D23138FB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CACA-9008-BE4C-75BA-FFC86E06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B2EFB-ED45-D360-5EEC-0CF003E9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7F0C5-625D-6008-70D9-70FA9DC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54E0-F8A1-4575-3052-E3EE6484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50DA9-F399-A610-3F92-98343373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8AF0F-FEBE-533A-E4DB-17AB148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716D0-613A-B9F3-0C9C-A4DB7EFB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95D7A-5A6C-BC34-2A8E-81D9BCA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0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5DFA9-0475-E0D4-51D8-3F61B244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ED8B-7D38-758D-96A7-0B87FFF1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A5FF9-0E2E-2889-8211-9B036D20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B3560-D2D6-A139-953F-015B0653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88756-F3EA-5558-BC6A-F2CEB45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FADA-010E-5FAB-EC4B-4213640D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85726-E6FA-A557-8E10-79C0E309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05AF-0DB4-BC0C-586E-C2BC81F9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AC64C-9807-83E1-10B2-9D81961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63A52-7862-A037-2E2F-430AFE88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5F602-477A-AF14-607D-37D78D72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EB4AC-8A4E-8E37-D812-D74D2DE0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9B13-25EC-0D3E-ECBF-4A85E692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3DFB9-E95B-7C4F-0074-FB5C81C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4D23F-B63A-946F-8EB0-DC0010D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2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58665-FC04-28F7-6D7D-A29CE569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7FE80-0EA1-D6EF-C53F-3D757F9BF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97389-8287-AC9B-9DC9-4C7281573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293AF-6766-0196-7DA4-87F71A4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726A0-D049-1454-9E0A-15B994A4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12D90-75D1-DB13-C75E-380C11E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EFE3-7BBC-EC11-D4FC-6894026B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6E7FC-2792-29BB-290C-3EFFB13F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B6082-E41A-A0C2-5DEE-E7A5CF25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63900-26A3-B0CD-6E0A-60C03452F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E0D39-030B-80EA-BB3E-09727DAFC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2999B-2268-BFAE-FC67-1FD100DB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30816-B0D8-2291-DAF3-34525B21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ED46A-5AA1-3D64-5A5C-51EA65F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65A6D-4FA6-C2AE-C0B6-E4260B2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14436-CF48-5BA9-FF04-72BCF8B8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33506-C222-7AC5-8DCA-2B6B1EA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43F2-BB22-7533-E386-31D3A7C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A4D36-C286-5783-51B4-83CF1D27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3DBEF-8922-AD58-3F50-38D11580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0A41B-871E-0E39-55E3-1B5CB0E9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A2BA-6BB0-6198-3716-839F06C5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B4191-BFAC-6996-717D-80AC090D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61857-4D76-C5AC-8701-047D5553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5E1E3-DB85-4753-E6EF-7069A59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FD297-F0B4-73A8-E3B9-9D793D4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A1BEB-CCD3-5373-8A96-FB14ED42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063FC-00F1-168B-2ED8-D7B959F8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DF6F04-9E91-A79A-C1CD-6D2C94948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C9246-ACCB-9D8A-7C78-24AF73F52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3B8A0-4FE7-521A-A97D-5D2DEEB3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50ECE-AE63-E480-B7D9-ECFB5B15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66AFB-BF97-D8BD-3076-9A49D455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166B9-D862-3B97-56DE-2ADEFE81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8441-BE0C-502B-D493-1E6616B4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C955-876A-C45B-F3FD-4D96BEEE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FA4-71EE-47BF-84C8-898A26D73DD2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AC617-394E-09B4-E503-E82D0DD15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239E-B55F-E127-F32A-2342540E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96D5-E5ED-4765-9EB1-D075D6126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image" Target="../media/image9.png"/><Relationship Id="rId9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943A-3526-AF59-6CD9-90177058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106"/>
            <a:ext cx="9144000" cy="1550894"/>
          </a:xfrm>
        </p:spPr>
        <p:txBody>
          <a:bodyPr>
            <a:normAutofit fontScale="90000"/>
          </a:bodyPr>
          <a:lstStyle/>
          <a:p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생성과 타입이 관계 없음을 이해하기</a:t>
            </a:r>
          </a:p>
        </p:txBody>
      </p:sp>
    </p:spTree>
    <p:extLst>
      <p:ext uri="{BB962C8B-B14F-4D97-AF65-F5344CB8AC3E}">
        <p14:creationId xmlns:p14="http://schemas.microsoft.com/office/powerpoint/2010/main" val="342274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연산은 런타임에 영향을 주지 않는다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141674" y="5785608"/>
            <a:ext cx="6971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타입 연산이고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 동작에는 아무런 영향이 없다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함수 파라미터로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“qwdsa‘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들어와도 그대로 출력한다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3760D4-E6AC-D605-5749-820E779F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35" y="3708861"/>
            <a:ext cx="4846056" cy="1751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20CEC1-8442-E32A-596C-BD937C62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71" y="3708861"/>
            <a:ext cx="4784389" cy="175142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CBBEF-4D52-D232-7257-74C5AC7F6B1E}"/>
              </a:ext>
            </a:extLst>
          </p:cNvPr>
          <p:cNvSpPr txBox="1"/>
          <p:nvPr/>
        </p:nvSpPr>
        <p:spPr>
          <a:xfrm>
            <a:off x="838200" y="1203626"/>
            <a:ext cx="2366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값은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DA76A2-7860-4B1D-E3C0-BAC6BBDAD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74" y="1634814"/>
            <a:ext cx="6007950" cy="16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 타입은 선언된 타입과 다를 수 있다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898835" y="5532437"/>
            <a:ext cx="949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타입이 지워지면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value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무엇인지 모르는데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default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실행되지 않을거라고 장담 할 수 없다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DA575-B5FD-856C-7438-E1DC2038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5" y="1325563"/>
            <a:ext cx="4331947" cy="3442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B65993-26DC-7759-2FED-A74D55B4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19" y="1334489"/>
            <a:ext cx="4011098" cy="383870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902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타입스크립트는 타입으로는 함수를 오버로드 할 수 없다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54025" y="1229378"/>
            <a:ext cx="949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타입 수준에서만 오버로딩 가능하고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“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구현체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무조건 하나 뿐이어야 한다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A98B24-807D-C8DC-B28B-E75A7599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08" y="1872976"/>
            <a:ext cx="3028261" cy="1556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1260A9-654C-065B-6A8B-2E251A38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428" y="1872976"/>
            <a:ext cx="3992286" cy="1120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7ED08A-0BBC-CCB2-A5F7-F99DC7E42764}"/>
              </a:ext>
            </a:extLst>
          </p:cNvPr>
          <p:cNvSpPr txBox="1"/>
          <p:nvPr/>
        </p:nvSpPr>
        <p:spPr>
          <a:xfrm>
            <a:off x="8905762" y="2063964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noImplicitAny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걸림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15DB3-48C7-E39C-4B9E-4D9047667570}"/>
              </a:ext>
            </a:extLst>
          </p:cNvPr>
          <p:cNvSpPr txBox="1"/>
          <p:nvPr/>
        </p:nvSpPr>
        <p:spPr>
          <a:xfrm>
            <a:off x="4693675" y="3228986"/>
            <a:ext cx="476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>
                <a:latin typeface="Consolas" panose="020B0609020204030204" pitchFamily="49" charset="0"/>
              </a:rPr>
              <a:t>(a: number|string, b: number|string)</a:t>
            </a:r>
          </a:p>
          <a:p>
            <a:pPr marL="342900" indent="-342900">
              <a:buAutoNum type="arabicPeriod"/>
            </a:pPr>
            <a:r>
              <a:rPr lang="en-US" altLang="ko-KR" sz="1600">
                <a:latin typeface="Consolas" panose="020B0609020204030204" pitchFamily="49" charset="0"/>
              </a:rPr>
              <a:t>(a:any, b: any)</a:t>
            </a:r>
          </a:p>
          <a:p>
            <a:pPr marL="342900" indent="-342900">
              <a:buAutoNum type="arabicPeriod"/>
            </a:pP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8E390A-A320-718B-1E9F-A822BE3CF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08" y="4313644"/>
            <a:ext cx="5362009" cy="11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타입은 런타임 성능에 영향을 주지 않는다</a:t>
            </a:r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62990" y="1905506"/>
            <a:ext cx="9498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타입은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 시점에서 제거되므로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당연히 런타임 성능에 영향을 미치지 않음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tsc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빌드타임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오버헤드를 가진다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타입체크 및 트랜스파일에 걸리는 시간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구버전의 런타임 환경을 위해 </a:t>
            </a:r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호환성을 높이고 오버헤드를 감안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하든지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호환성을 낮추고 오버헤드를 낮추는 방식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선택할 수 있다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ES6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추가된 제너레이터를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ES5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구동하기 위해 헬퍼코드 추가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경우든 간에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타깃과 언어 레벨의 문제이지 </a:t>
            </a:r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타입과는 상관이 없다</a:t>
            </a:r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4735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1062990" y="1905506"/>
            <a:ext cx="9498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타입스크립트의 타입은 런타임과 완전 무관하다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오류가 있어도 컴파일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가능하다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타입은 런타임에 사용되지 않으므로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런타임에서 타입을 쓰려면 다른 방식을 사용하자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3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FF11AE1-B53E-8B00-B87D-29C11067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248" y="2767230"/>
            <a:ext cx="2573552" cy="2186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컴파일러의 두 가지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최신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ts,js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브라우저에서 동작하게 하기 위해 구버전의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트랜스파일링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언어로 작성된 코드를 다른 언어로 변환하는 것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C-&gt; Assembly, Java -&gt; bytecode(.class)</a:t>
            </a:r>
          </a:p>
          <a:p>
            <a:pPr lvl="1">
              <a:buFontTx/>
              <a:buChar char="-"/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트랜스파일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언어로 작성된 코드를 </a:t>
            </a:r>
            <a:r>
              <a:rPr lang="ko-KR" altLang="en-US" sz="20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수준의 추상화를 가진 다른 언어로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변환하는 것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C++ -&gt; C, TypeScript -&gt; JavaScript, ES6-&gt; ES5(By Babel)</a:t>
            </a:r>
          </a:p>
          <a:p>
            <a:pPr lvl="1">
              <a:buFontTx/>
              <a:buChar char="-"/>
            </a:pPr>
            <a:endParaRPr lang="en-US" altLang="ko-KR" sz="1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코드의 타입 오류 체크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두 과정은 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과정에서 발생한다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b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+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독립적으로 발생</a:t>
            </a:r>
          </a:p>
        </p:txBody>
      </p:sp>
    </p:spTree>
    <p:extLst>
      <p:ext uri="{BB962C8B-B14F-4D97-AF65-F5344CB8AC3E}">
        <p14:creationId xmlns:p14="http://schemas.microsoft.com/office/powerpoint/2010/main" val="335734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타입스크립트 컴파일러의 두 가지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14CB-1E3C-85FF-AFE5-93E94A1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오류가 발생해도 컴파일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(=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트랜스파일링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E45BF8-7574-716F-C1E1-A86E7E2D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4" y="2035803"/>
            <a:ext cx="5096586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2EFBC9-12EC-7510-E0ED-4AAC80FD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3" y="2094526"/>
            <a:ext cx="2744034" cy="18268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E208C74-9C6C-46EB-34A4-6DC1B982B105}"/>
                  </a:ext>
                </a:extLst>
              </p14:cNvPr>
              <p14:cNvContentPartPr/>
              <p14:nvPr/>
            </p14:nvContentPartPr>
            <p14:xfrm>
              <a:off x="6508110" y="3445256"/>
              <a:ext cx="421560" cy="2804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E208C74-9C6C-46EB-34A4-6DC1B982B1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9470" y="3436616"/>
                <a:ext cx="439200" cy="298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BD1E84C-81BB-4053-7B3D-D77BE90C43C9}"/>
              </a:ext>
            </a:extLst>
          </p:cNvPr>
          <p:cNvSpPr txBox="1"/>
          <p:nvPr/>
        </p:nvSpPr>
        <p:spPr>
          <a:xfrm>
            <a:off x="838200" y="4247679"/>
            <a:ext cx="827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lt"/>
                <a:ea typeface="배달의민족 주아" panose="02020603020101020101" pitchFamily="18" charset="-127"/>
              </a:rPr>
              <a:t>타입 오류 존재시 컴파일되게 하지 않으려면</a:t>
            </a:r>
            <a:br>
              <a:rPr lang="en-US" altLang="ko-KR">
                <a:latin typeface="+mj-lt"/>
                <a:ea typeface="배달의민족 주아" panose="02020603020101020101" pitchFamily="18" charset="-127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"noEmitOnError"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ko-KR"/>
          </a:p>
          <a:p>
            <a:r>
              <a:rPr lang="en-US" altLang="ko-KR"/>
              <a:t>Q. 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tsc item3.ts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가 컴파일 되는 이유는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?</a:t>
            </a:r>
          </a:p>
          <a:p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A487526F-5FCE-6071-92CF-1EE6C1C8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런타임이란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indent="0">
              <a:buNone/>
            </a:pP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프로그램이 실제로 실행되는 시점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TypeScript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컴파일 단계에서 타입 정보를 사용하여 유효성을 검사 한 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정보를 제거하여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변환한다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83EF37-F774-15EE-1AB0-024B9A112C5C}"/>
              </a:ext>
            </a:extLst>
          </p:cNvPr>
          <p:cNvSpPr/>
          <p:nvPr/>
        </p:nvSpPr>
        <p:spPr>
          <a:xfrm>
            <a:off x="932330" y="4294093"/>
            <a:ext cx="2501153" cy="1290917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TypeScript</a:t>
            </a:r>
            <a:br>
              <a:rPr lang="en-US" altLang="ko-KR"/>
            </a:br>
            <a:r>
              <a:rPr lang="ko-KR" altLang="en-US"/>
              <a:t>타입 </a:t>
            </a:r>
            <a:r>
              <a:rPr lang="en-US" altLang="ko-KR"/>
              <a:t>O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E3B02D-CAA7-BD58-A127-CB7A56CE2D04}"/>
              </a:ext>
            </a:extLst>
          </p:cNvPr>
          <p:cNvSpPr/>
          <p:nvPr/>
        </p:nvSpPr>
        <p:spPr>
          <a:xfrm>
            <a:off x="4509246" y="4325470"/>
            <a:ext cx="2501153" cy="1290917"/>
          </a:xfrm>
          <a:prstGeom prst="ellips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JavaScript</a:t>
            </a:r>
            <a:br>
              <a:rPr lang="en-US" altLang="ko-KR"/>
            </a:br>
            <a:r>
              <a:rPr lang="ko-KR" altLang="en-US"/>
              <a:t>타입 </a:t>
            </a:r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67BB37C-97CB-97DA-5768-5B2F81F04C08}"/>
              </a:ext>
            </a:extLst>
          </p:cNvPr>
          <p:cNvSpPr/>
          <p:nvPr/>
        </p:nvSpPr>
        <p:spPr>
          <a:xfrm>
            <a:off x="3675529" y="4760259"/>
            <a:ext cx="591671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B99DF05-AD75-9F01-98C6-8A1C6127878A}"/>
              </a:ext>
            </a:extLst>
          </p:cNvPr>
          <p:cNvSpPr/>
          <p:nvPr/>
        </p:nvSpPr>
        <p:spPr>
          <a:xfrm>
            <a:off x="7485526" y="4728880"/>
            <a:ext cx="591671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EC6154-138A-5B57-DF92-5E1C25A0B868}"/>
              </a:ext>
            </a:extLst>
          </p:cNvPr>
          <p:cNvSpPr txBox="1"/>
          <p:nvPr/>
        </p:nvSpPr>
        <p:spPr>
          <a:xfrm>
            <a:off x="8201583" y="4616384"/>
            <a:ext cx="302783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브라우저</a:t>
            </a:r>
            <a:r>
              <a:rPr lang="en-US" altLang="ko-KR"/>
              <a:t>. Node.js</a:t>
            </a:r>
            <a:r>
              <a:rPr lang="ko-KR" altLang="en-US"/>
              <a:t>와 같은 </a:t>
            </a:r>
            <a:r>
              <a:rPr lang="en-US" altLang="ko-KR"/>
              <a:t>＇</a:t>
            </a:r>
            <a:r>
              <a:rPr lang="ko-KR" altLang="en-US"/>
              <a:t>런타임 환경</a:t>
            </a:r>
            <a:r>
              <a:rPr lang="en-US" altLang="ko-KR"/>
              <a:t>＇</a:t>
            </a:r>
            <a:r>
              <a:rPr lang="ko-KR" altLang="en-US"/>
              <a:t>에서 실행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FACC1D-8A76-03E6-D66E-70712DD09620}"/>
              </a:ext>
            </a:extLst>
          </p:cNvPr>
          <p:cNvSpPr txBox="1"/>
          <p:nvPr/>
        </p:nvSpPr>
        <p:spPr>
          <a:xfrm>
            <a:off x="3527613" y="5495966"/>
            <a:ext cx="15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컴파일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6AC8EF-1FE4-7716-CCD0-7B24DCC73852}"/>
              </a:ext>
            </a:extLst>
          </p:cNvPr>
          <p:cNvSpPr txBox="1"/>
          <p:nvPr/>
        </p:nvSpPr>
        <p:spPr>
          <a:xfrm>
            <a:off x="7427677" y="5495966"/>
            <a:ext cx="9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9578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A487526F-5FCE-6071-92CF-1EE6C1C8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instanceof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The 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</a:rPr>
              <a:t>instanceof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ea typeface="Inter"/>
              </a:rPr>
              <a:t> 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operator tests to see if the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 Unicode MS"/>
                <a:ea typeface="var(--font-code)"/>
              </a:rPr>
              <a:t>prototype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ea typeface="Inter"/>
              </a:rPr>
              <a:t> 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ea typeface="Inter"/>
              </a:rPr>
              <a:t>property of a constructor appears anywhere in the prototype chain of an object. The return value is a boolean value. 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CF10E6-6013-A3FC-CD22-16A92D43C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1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B34B1F-DD78-8BA3-F2B0-2590EBC5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58" y="3163302"/>
            <a:ext cx="4444795" cy="20357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1CD748-4ED0-411C-97F1-D84D2E89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39" y="3163302"/>
            <a:ext cx="4993788" cy="28346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25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D109468-9C62-D04A-F2E7-4DD58F03D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2799" y="1161514"/>
            <a:ext cx="4921435" cy="3273961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C5BCC4-B6FE-6AD5-20AF-CDAC9226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34" y="1161514"/>
            <a:ext cx="4190102" cy="32305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EAEAA-CC15-0C29-72CE-73BC537C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33" y="4615134"/>
            <a:ext cx="4190102" cy="7494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8AD803-58FC-5FFD-0A32-A9EE2F2A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33" y="5474218"/>
            <a:ext cx="4190102" cy="1026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A9DB7-52A1-CE69-6FF9-9D370778046D}"/>
              </a:ext>
            </a:extLst>
          </p:cNvPr>
          <p:cNvSpPr txBox="1"/>
          <p:nvPr/>
        </p:nvSpPr>
        <p:spPr>
          <a:xfrm>
            <a:off x="5432799" y="4615134"/>
            <a:ext cx="665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Rectangle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타입으로만 사용된다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나옴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instanceof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연산자는 런타임에 사용되는 연산자이므로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타입이          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제거된 뒤여서 아무런 역할이 없어서 에러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-&gt;tsc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조건문을 검사하여 타입을 추론하지만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이유로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shape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타입을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Rectangle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확정지을 수 없어서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height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속성이 없을 수도 있다는 것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C4EAC-3132-344A-E837-C9E60A23C7F4}"/>
              </a:ext>
            </a:extLst>
          </p:cNvPr>
          <p:cNvGrpSpPr/>
          <p:nvPr/>
        </p:nvGrpSpPr>
        <p:grpSpPr>
          <a:xfrm>
            <a:off x="7592781" y="1874689"/>
            <a:ext cx="1049760" cy="465120"/>
            <a:chOff x="7592781" y="1874689"/>
            <a:chExt cx="104976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D1869CD-BDC4-344C-3FC6-40F6FB76906B}"/>
                    </a:ext>
                  </a:extLst>
                </p14:cNvPr>
                <p14:cNvContentPartPr/>
                <p14:nvPr/>
              </p14:nvContentPartPr>
              <p14:xfrm>
                <a:off x="7592781" y="2296609"/>
                <a:ext cx="789120" cy="432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D1869CD-BDC4-344C-3FC6-40F6FB7690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6661" y="2290489"/>
                  <a:ext cx="801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DBB24AA-37C3-8839-817A-FDECD9A86DFA}"/>
                    </a:ext>
                  </a:extLst>
                </p14:cNvPr>
                <p14:cNvContentPartPr/>
                <p14:nvPr/>
              </p14:nvContentPartPr>
              <p14:xfrm>
                <a:off x="8534181" y="1874689"/>
                <a:ext cx="108360" cy="276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DBB24AA-37C3-8839-817A-FDECD9A86D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8061" y="1868569"/>
                  <a:ext cx="120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99F9B19-FE9C-6572-0822-9872704CA9E0}"/>
                    </a:ext>
                  </a:extLst>
                </p14:cNvPr>
                <p14:cNvContentPartPr/>
                <p14:nvPr/>
              </p14:nvContentPartPr>
              <p14:xfrm>
                <a:off x="8632821" y="2249809"/>
                <a:ext cx="360" cy="1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99F9B19-FE9C-6572-0822-9872704CA9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6701" y="2243689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76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C053545B-1F16-287E-A263-61BFEF3A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 접근 가능한 속성을 사용하자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- 1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ED2B44-DE10-0F48-B070-3D0356A3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93" y="1849875"/>
            <a:ext cx="3732295" cy="42281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7A6973D-0C3B-A788-CD6B-048C0B15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2" y="1853106"/>
            <a:ext cx="4538664" cy="30935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5230782" y="5182116"/>
            <a:ext cx="5190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정보는 지워지더라도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Rectangle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타입의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“height”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프로퍼티는 존재한다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87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C053545B-1F16-287E-A263-61BFEF3A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 접근 가능한 속성을 사용하자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- 2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49D27-3477-9CE1-6321-A523119F4E6D}"/>
              </a:ext>
            </a:extLst>
          </p:cNvPr>
          <p:cNvSpPr txBox="1"/>
          <p:nvPr/>
        </p:nvSpPr>
        <p:spPr>
          <a:xfrm>
            <a:off x="7709469" y="1761642"/>
            <a:ext cx="519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 오버라이딩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..?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1BDDF9-D328-F988-6B7A-5A028201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8" y="1765239"/>
            <a:ext cx="3134621" cy="4171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AE00F8-125A-A515-C74F-FC520F60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77" y="4307270"/>
            <a:ext cx="6538542" cy="141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A89386-376C-B883-5B7E-F02E72777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827" y="1761642"/>
            <a:ext cx="3355414" cy="2308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7F5E5E-2462-D6F3-84C4-54E0525B2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41" y="1761642"/>
            <a:ext cx="4447130" cy="2308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6D2090-BD54-53A5-DC81-582391E9CE45}"/>
              </a:ext>
            </a:extLst>
          </p:cNvPr>
          <p:cNvSpPr txBox="1"/>
          <p:nvPr/>
        </p:nvSpPr>
        <p:spPr>
          <a:xfrm>
            <a:off x="1066800" y="6051176"/>
            <a:ext cx="551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Tagged Union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1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2B67-380C-CF15-7C74-C10A96BC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런타임에는 타입 체크가 불가능하다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C053545B-1F16-287E-A263-61BFEF3A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런타임에 접근 가능한 속성을 사용하자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- 3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5B1A7-5F51-1BE9-4AD8-1CB6D409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03" y="1763458"/>
            <a:ext cx="4298577" cy="4502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756F16-7B34-83E8-6949-11E79DFC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76" y="1763458"/>
            <a:ext cx="2960767" cy="47269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A2434-C7EF-7B9A-4082-8632225905A8}"/>
              </a:ext>
            </a:extLst>
          </p:cNvPr>
          <p:cNvSpPr txBox="1"/>
          <p:nvPr/>
        </p:nvSpPr>
        <p:spPr>
          <a:xfrm>
            <a:off x="8436987" y="1763458"/>
            <a:ext cx="323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ES6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추가된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문법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 타입 둘 다 사용 할 수 있다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다룸</a:t>
            </a:r>
          </a:p>
        </p:txBody>
      </p:sp>
    </p:spTree>
    <p:extLst>
      <p:ext uri="{BB962C8B-B14F-4D97-AF65-F5344CB8AC3E}">
        <p14:creationId xmlns:p14="http://schemas.microsoft.com/office/powerpoint/2010/main" val="108053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592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맑은 고딕</vt:lpstr>
      <vt:lpstr>배달의민족 주아</vt:lpstr>
      <vt:lpstr>Arial</vt:lpstr>
      <vt:lpstr>Consolas</vt:lpstr>
      <vt:lpstr>Office 테마</vt:lpstr>
      <vt:lpstr>아이템3  코드 생성과 타입이 관계 없음을 이해하기</vt:lpstr>
      <vt:lpstr># 타입스크립트 컴파일러의 두 가지 역할</vt:lpstr>
      <vt:lpstr># 타입스크립트 컴파일러의 두 가지 역할</vt:lpstr>
      <vt:lpstr># 런타임에는 타입 체크가 불가능하다</vt:lpstr>
      <vt:lpstr># 런타임에는 타입 체크가 불가능하다</vt:lpstr>
      <vt:lpstr># 런타임에는 타입 체크가 불가능하다</vt:lpstr>
      <vt:lpstr># 런타임에는 타입 체크가 불가능하다</vt:lpstr>
      <vt:lpstr># 런타임에는 타입 체크가 불가능하다</vt:lpstr>
      <vt:lpstr># 런타임에는 타입 체크가 불가능하다</vt:lpstr>
      <vt:lpstr># 타입 연산은 런타임에 영향을 주지 않는다.</vt:lpstr>
      <vt:lpstr># 런타임 타입은 선언된 타입과 다를 수 있다.</vt:lpstr>
      <vt:lpstr># 타입스크립트는 타입으로는 함수를 오버로드 할 수 없다</vt:lpstr>
      <vt:lpstr># 타입스크립트 타입은 런타임 성능에 영향을 주지 않는다.</vt:lpstr>
      <vt:lpstr>#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박진우</cp:lastModifiedBy>
  <cp:revision>4</cp:revision>
  <dcterms:created xsi:type="dcterms:W3CDTF">2023-08-08T01:07:05Z</dcterms:created>
  <dcterms:modified xsi:type="dcterms:W3CDTF">2023-08-11T04:46:15Z</dcterms:modified>
</cp:coreProperties>
</file>