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49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1 24575,'26'1'0,"0"1"0,1 2 0,-1 1 0,-1 0 0,1 2 0,-1 1 0,25 12 0,165 90 0,-176-88 0,123 74 0,-5 7 0,-5 6 0,165 154 0,-239-189 0,-3 4 0,118 158 0,-147-170 0,-3 2 0,-3 2 0,-3 2 0,40 109 0,-68-150 0,-1 1 0,-1 0 0,-1 0 0,-2 0 0,0 35 0,-12 162 0,8-228 0,-7 70 0,-3 0 0,-3-1 0,-3 0 0,-45 120 0,-36 59 0,-10-5 0,-11-5 0,-155 234 0,195-346 0,-35 52 0,89-146 0,-1-2 0,-1 0 0,-36 32 0,-97 96 0,90-87 0,30-27 0,23-27 0,-28 28 0,-349 298 0,341-302-227,-2-2-1,-2-3 1,-1-3-1,-2-2 1,-118 46-1,124-58-6598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9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9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9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7:50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 24575,'-91'285'0,"82"-253"0,1 0 0,1 0 0,1 1 0,2 0 0,2 0 0,3 63 0,-1-92 0,0-1 0,0 0 0,0 0 0,1 0 0,0 0 0,-1 0 0,1 0 0,0 1 0,1-2 0,-1 1 0,0 0 0,1 0 0,0 0 0,-1-1 0,1 1 0,0-1 0,1 1 0,-1-1 0,0 0 0,1 0 0,-1 0 0,1 0 0,-1 0 0,1-1 0,0 1 0,0-1 0,0 0 0,0 1 0,0-1 0,0-1 0,0 1 0,0 0 0,6 0 0,122 19-455,1-6 0,168-2 0,-262-12-6371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9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9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9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8:58:0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AB9E-3D69-2967-2AEF-972C3B31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886A5-9532-AAD5-8E04-D23138FB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CACA-9008-BE4C-75BA-FFC86E0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B2EFB-ED45-D360-5EEC-0CF003E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7F0C5-625D-6008-70D9-70FA9DC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54E0-F8A1-4575-3052-E3EE6484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0DA9-F399-A610-3F92-98343373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8AF0F-FEBE-533A-E4DB-17AB148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716D0-613A-B9F3-0C9C-A4DB7EFB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95D7A-5A6C-BC34-2A8E-81D9BCA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5DFA9-0475-E0D4-51D8-3F61B244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ED8B-7D38-758D-96A7-0B87FFF1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5FF9-0E2E-2889-8211-9B036D2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B3560-D2D6-A139-953F-015B065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88756-F3EA-5558-BC6A-F2CEB45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FADA-010E-5FAB-EC4B-4213640D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85726-E6FA-A557-8E10-79C0E309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05AF-0DB4-BC0C-586E-C2BC81F9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C64C-9807-83E1-10B2-9D81961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63A52-7862-A037-2E2F-430AFE88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F602-477A-AF14-607D-37D78D7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EB4AC-8A4E-8E37-D812-D74D2DE0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9B13-25EC-0D3E-ECBF-4A85E692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DFB9-E95B-7C4F-0074-FB5C81C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D23F-B63A-946F-8EB0-DC0010D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8665-FC04-28F7-6D7D-A29CE569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7FE80-0EA1-D6EF-C53F-3D757F9B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97389-8287-AC9B-9DC9-4C728157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93AF-6766-0196-7DA4-87F71A4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726A0-D049-1454-9E0A-15B994A4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12D90-75D1-DB13-C75E-380C11E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EFE3-7BBC-EC11-D4FC-6894026B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6E7FC-2792-29BB-290C-3EFFB13F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B6082-E41A-A0C2-5DEE-E7A5CF25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63900-26A3-B0CD-6E0A-60C03452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E0D39-030B-80EA-BB3E-09727DAF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2999B-2268-BFAE-FC67-1FD100D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30816-B0D8-2291-DAF3-34525B21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D46A-5AA1-3D64-5A5C-51EA65F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65A6D-4FA6-C2AE-C0B6-E4260B2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14436-CF48-5BA9-FF04-72BCF8B8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33506-C222-7AC5-8DCA-2B6B1EA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43F2-BB22-7533-E386-31D3A7C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A4D36-C286-5783-51B4-83CF1D27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3DBEF-8922-AD58-3F50-38D11580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0A41B-871E-0E39-55E3-1B5CB0E9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A2BA-6BB0-6198-3716-839F06C5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B4191-BFAC-6996-717D-80AC090D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61857-4D76-C5AC-8701-047D5553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5E1E3-DB85-4753-E6EF-7069A59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FD297-F0B4-73A8-E3B9-9D793D4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A1BEB-CCD3-5373-8A96-FB14ED4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63FC-00F1-168B-2ED8-D7B959F8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DF6F04-9E91-A79A-C1CD-6D2C9494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C9246-ACCB-9D8A-7C78-24AF73F5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3B8A0-4FE7-521A-A97D-5D2DEEB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50ECE-AE63-E480-B7D9-ECFB5B15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66AFB-BF97-D8BD-3076-9A49D45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166B9-D862-3B97-56DE-2ADEFE81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8441-BE0C-502B-D493-1E6616B4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C955-876A-C45B-F3FD-4D96BEEE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AC617-394E-09B4-E503-E82D0DD1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239E-B55F-E127-F32A-2342540E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943A-3526-AF59-6CD9-90177058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53" y="1788458"/>
            <a:ext cx="9144000" cy="1550894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타입과 인터페이스의 차이점 알기</a:t>
            </a:r>
          </a:p>
        </p:txBody>
      </p:sp>
    </p:spTree>
    <p:extLst>
      <p:ext uri="{BB962C8B-B14F-4D97-AF65-F5344CB8AC3E}">
        <p14:creationId xmlns:p14="http://schemas.microsoft.com/office/powerpoint/2010/main" val="342274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</a:t>
            </a:r>
            <a:r>
              <a:rPr lang="ko-KR" altLang="en-US" sz="36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유니온 타입에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property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추가한 </a:t>
            </a:r>
            <a:r>
              <a:rPr lang="ko-KR" altLang="en-US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만들 수도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이런 타입은 </a:t>
            </a:r>
            <a:r>
              <a:rPr lang="ko-KR" altLang="en-US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만들 수 없음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타입은 </a:t>
            </a:r>
            <a:r>
              <a:rPr lang="ko-KR" altLang="en-US">
                <a:solidFill>
                  <a:schemeClr val="accent6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구현하기</a:t>
            </a:r>
            <a:r>
              <a:rPr lang="en-US" altLang="ko-KR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14:cNvPr>
              <p14:cNvContentPartPr/>
              <p14:nvPr/>
            </p14:nvContentPartPr>
            <p14:xfrm>
              <a:off x="8838741" y="73492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621" y="7288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14:cNvPr>
              <p14:cNvContentPartPr/>
              <p14:nvPr/>
            </p14:nvContentPartPr>
            <p14:xfrm>
              <a:off x="8767101" y="69892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981" y="69280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1CF2891-A51A-6925-41FB-141184929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9" y="2067921"/>
            <a:ext cx="5375773" cy="2136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B074A-6ED9-0348-1152-A10C9A189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158" y="2067921"/>
            <a:ext cx="3240947" cy="45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6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</a:t>
            </a:r>
            <a:r>
              <a:rPr lang="ko-KR" altLang="en-US" sz="36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튜플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 타입도 </a:t>
            </a:r>
            <a:r>
              <a:rPr lang="en-US" altLang="ko-KR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이용하여 새롭게 정의하는게 편하다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14:cNvPr>
              <p14:cNvContentPartPr/>
              <p14:nvPr/>
            </p14:nvContentPartPr>
            <p14:xfrm>
              <a:off x="8838741" y="73492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621" y="7288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14:cNvPr>
              <p14:cNvContentPartPr/>
              <p14:nvPr/>
            </p14:nvContentPartPr>
            <p14:xfrm>
              <a:off x="8767101" y="69892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981" y="69280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EE509B19-5A82-5535-6EEF-ADB163979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874" y="1951337"/>
            <a:ext cx="3737354" cy="3678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5A5CC-CC1E-469B-C6B7-D9A27B1359CA}"/>
              </a:ext>
            </a:extLst>
          </p:cNvPr>
          <p:cNvSpPr txBox="1"/>
          <p:nvPr/>
        </p:nvSpPr>
        <p:spPr>
          <a:xfrm>
            <a:off x="5194902" y="2294964"/>
            <a:ext cx="4845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튜플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object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구현하여 사용하는 꼴이니 래퍼 객체의 메서드도 없음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3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</a:t>
            </a:r>
            <a:r>
              <a:rPr lang="ko-KR" altLang="en-US" sz="36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보강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(argument)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아주 강력한 기능이 존재</a:t>
            </a:r>
            <a:r>
              <a:rPr lang="en-US" altLang="ko-KR" sz="1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롤링페이퍼</a:t>
            </a:r>
            <a:r>
              <a:rPr lang="en-US" altLang="ko-KR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?)</a:t>
            </a: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타입스크립트는 여러 버전의 표준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라이브러리에서 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타입 정의 파일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(d.ts)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모아서 병합한다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en-US" altLang="ko-KR" sz="20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인터페이스는 기본적으로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es5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버전에 정의한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es5.d.ts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Es6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추가된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사용하려면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Tsconfig.json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lib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es6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추가해주면 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es6.d.ts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선언된 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인터페이스를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보강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하므로 강력해진 </a:t>
            </a:r>
            <a:r>
              <a:rPr lang="en-US" altLang="ko-KR" sz="20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사용할 수 있는 것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병합은 일반적 코드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이기 때문에 언제든지 가능하다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고로 프로퍼티가 추가되는 것을 원하지 않는다면 </a:t>
            </a:r>
            <a:r>
              <a:rPr lang="ko-KR" altLang="en-US" sz="20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14:cNvPr>
              <p14:cNvContentPartPr/>
              <p14:nvPr/>
            </p14:nvContentPartPr>
            <p14:xfrm>
              <a:off x="8838741" y="73492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621" y="7288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14:cNvPr>
              <p14:cNvContentPartPr/>
              <p14:nvPr/>
            </p14:nvContentPartPr>
            <p14:xfrm>
              <a:off x="8767101" y="69892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981" y="69280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0645797-269E-2380-EC82-0E153EC6A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466" y="2060492"/>
            <a:ext cx="3003558" cy="44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71955" y="1325563"/>
            <a:ext cx="9498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타입이면 </a:t>
            </a:r>
            <a:r>
              <a:rPr lang="en-US" altLang="ko-KR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사용하자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타입이면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코드스타일에 맞게 일관성있게 하나만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사용하든가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보강의 가능성을 열어두기 위해 </a:t>
            </a:r>
            <a:r>
              <a:rPr lang="en-US" altLang="ko-KR" sz="24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사용하든가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63B45A3-3452-A26E-29EA-9B1DC9DB3464}"/>
              </a:ext>
            </a:extLst>
          </p:cNvPr>
          <p:cNvSpPr txBox="1">
            <a:spLocks/>
          </p:cNvSpPr>
          <p:nvPr/>
        </p:nvSpPr>
        <p:spPr>
          <a:xfrm>
            <a:off x="838200" y="2930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C804A-38D2-86B0-1B47-37CEFB71C387}"/>
              </a:ext>
            </a:extLst>
          </p:cNvPr>
          <p:cNvSpPr txBox="1"/>
          <p:nvPr/>
        </p:nvSpPr>
        <p:spPr>
          <a:xfrm>
            <a:off x="1071955" y="4023940"/>
            <a:ext cx="9498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ko-KR" altLang="en-US" sz="24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차이점과 비슷한 점을 이해하자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타입을 </a:t>
            </a:r>
            <a:r>
              <a:rPr lang="en-US" altLang="ko-KR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가지 문법을 통해 작성해보자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프로젝트에서 용도에 따라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스타일에 따라 적용을 잘해보자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3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named type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정의하는 두 가지 방법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class?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7D2EF-7E79-C7C5-0B5F-95B7D062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9" y="1079742"/>
            <a:ext cx="4638649" cy="4102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C203D3-C26D-3EFA-32D8-E1E73816D455}"/>
              </a:ext>
            </a:extLst>
          </p:cNvPr>
          <p:cNvSpPr txBox="1"/>
          <p:nvPr/>
        </p:nvSpPr>
        <p:spPr>
          <a:xfrm>
            <a:off x="6096000" y="1244700"/>
            <a:ext cx="424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type, interface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타입을 정의할 때 사용되고 값을 가지지 않는다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값과 타입 둘 다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3573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비슷한 점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정의에 없던 추가 속성을 할당하면 오류가 발생한다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잉여 속성 체크는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매개변수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AA9797-9C62-FD2B-D7EC-249DB244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36" y="2171566"/>
            <a:ext cx="3161299" cy="35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비슷한 점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 시그니처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타입으로 사용 가능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575B1-584C-C271-8611-8DF42C2D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49" y="1992015"/>
            <a:ext cx="4432709" cy="3769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29E14-057B-BA97-EDA8-39699DB03900}"/>
              </a:ext>
            </a:extLst>
          </p:cNvPr>
          <p:cNvSpPr txBox="1"/>
          <p:nvPr/>
        </p:nvSpPr>
        <p:spPr>
          <a:xfrm>
            <a:off x="6902823" y="1887993"/>
            <a:ext cx="397136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 시그니처란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객체가 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[key1 : T] : U,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[key2 : T] : U, …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name : "jinwoo",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addr : "seoul",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gender : "male“, …</a:t>
            </a: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}</a:t>
            </a: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처럼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매칭 될 때 타입을 정확히 명시해야 할 경우 사용 가능하다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20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비슷한 점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property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구성된 객체의 타입도 정의 가능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제너릭 가능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CD9F35-6C88-C355-3A17-BDEE9828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00" y="2756519"/>
            <a:ext cx="3896625" cy="30046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FAD7C-6297-34A5-0585-110EC8A0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13" y="2707557"/>
            <a:ext cx="3150528" cy="30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비슷한 점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확장할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..?)</a:t>
            </a:r>
          </a:p>
          <a:p>
            <a:pPr>
              <a:buFontTx/>
              <a:buChar char="-"/>
            </a:pPr>
            <a:r>
              <a:rPr lang="ko-KR" altLang="en-US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</a:t>
            </a:r>
            <a:r>
              <a:rPr lang="ko-KR" altLang="en-US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확장할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4D7559-EB1A-EB80-EDA9-8149A47D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0" y="2400199"/>
            <a:ext cx="4746538" cy="287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E5CB72-F746-9C05-D759-94DDE334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72" y="3028396"/>
            <a:ext cx="3391373" cy="1448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99072-462C-77A0-2BB5-FE63C57B1251}"/>
              </a:ext>
            </a:extLst>
          </p:cNvPr>
          <p:cNvSpPr txBox="1"/>
          <p:nvPr/>
        </p:nvSpPr>
        <p:spPr>
          <a:xfrm>
            <a:off x="6535272" y="2400199"/>
            <a:ext cx="550433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유니온 타입과 같은 복잡한 타입을 확장할 수 없다</a:t>
            </a:r>
            <a:r>
              <a:rPr lang="en-US" altLang="ko-KR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br>
              <a:rPr lang="en-US" altLang="ko-KR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타입을 확장하려면 </a:t>
            </a:r>
            <a:r>
              <a:rPr lang="ko-KR" altLang="en-US" sz="16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사용해야 한다</a:t>
            </a:r>
            <a:r>
              <a:rPr lang="en-US" altLang="ko-KR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93B868-B145-7E2A-8897-FB51B1D21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547" y="5895653"/>
            <a:ext cx="7104123" cy="72987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2E7481-30DE-5045-07FE-817BE5960DA6}"/>
              </a:ext>
            </a:extLst>
          </p:cNvPr>
          <p:cNvGrpSpPr/>
          <p:nvPr/>
        </p:nvGrpSpPr>
        <p:grpSpPr>
          <a:xfrm>
            <a:off x="9474141" y="3863329"/>
            <a:ext cx="873720" cy="1946160"/>
            <a:chOff x="9474141" y="3863329"/>
            <a:chExt cx="873720" cy="19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F8501F6-FF21-E7B1-763F-BD08CC872675}"/>
                    </a:ext>
                  </a:extLst>
                </p14:cNvPr>
                <p14:cNvContentPartPr/>
                <p14:nvPr/>
              </p14:nvContentPartPr>
              <p14:xfrm>
                <a:off x="9531741" y="3863329"/>
                <a:ext cx="816120" cy="18594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F8501F6-FF21-E7B1-763F-BD08CC8726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25621" y="3857209"/>
                  <a:ext cx="828360" cy="18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B4A65AA-AE41-B788-D4B5-E1DDA31783D0}"/>
                    </a:ext>
                  </a:extLst>
                </p14:cNvPr>
                <p14:cNvContentPartPr/>
                <p14:nvPr/>
              </p14:nvContentPartPr>
              <p14:xfrm>
                <a:off x="9474141" y="5557849"/>
                <a:ext cx="242280" cy="251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B4A65AA-AE41-B788-D4B5-E1DDA31783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68021" y="5551729"/>
                  <a:ext cx="2545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36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비슷한 점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구현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(implements)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때는 같다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14:cNvPr>
              <p14:cNvContentPartPr/>
              <p14:nvPr/>
            </p14:nvContentPartPr>
            <p14:xfrm>
              <a:off x="8838741" y="73492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621" y="7288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14:cNvPr>
              <p14:cNvContentPartPr/>
              <p14:nvPr/>
            </p14:nvContentPartPr>
            <p14:xfrm>
              <a:off x="8767101" y="69892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981" y="69280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4169E55-7D30-FE7A-8070-435DFDDB8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39" y="2134836"/>
            <a:ext cx="5629489" cy="33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</a:t>
            </a:r>
            <a:r>
              <a:rPr lang="ko-KR" altLang="en-US" sz="36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유니온 </a:t>
            </a:r>
            <a:r>
              <a:rPr lang="ko-KR" altLang="en-US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있지만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유니온 </a:t>
            </a:r>
            <a:r>
              <a:rPr lang="ko-KR" altLang="en-US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업다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14:cNvPr>
              <p14:cNvContentPartPr/>
              <p14:nvPr/>
            </p14:nvContentPartPr>
            <p14:xfrm>
              <a:off x="8838741" y="73492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621" y="7288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14:cNvPr>
              <p14:cNvContentPartPr/>
              <p14:nvPr/>
            </p14:nvContentPartPr>
            <p14:xfrm>
              <a:off x="8767101" y="69892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981" y="69280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1CCD8AB-32EE-FBC8-31B1-F30F1AAD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812" y="2053049"/>
            <a:ext cx="5366054" cy="34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선언과 타입 선언의 </a:t>
            </a:r>
            <a:r>
              <a:rPr lang="ko-KR" altLang="en-US" sz="36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80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확장할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봄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다만 유니온</a:t>
            </a:r>
            <a:r>
              <a:rPr lang="ko-KR" altLang="en-US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확장할 순 없다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유니온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사용하고 싶은거면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property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사용하자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14:cNvPr>
              <p14:cNvContentPartPr/>
              <p14:nvPr/>
            </p14:nvContentPartPr>
            <p14:xfrm>
              <a:off x="8838741" y="73492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F2047-EC5F-D2CA-6C81-67E8CCC5A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621" y="7288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14:cNvPr>
              <p14:cNvContentPartPr/>
              <p14:nvPr/>
            </p14:nvContentPartPr>
            <p14:xfrm>
              <a:off x="8767101" y="698929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5A5050-F6E9-C8EA-F4E1-69E9213B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981" y="69280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EF7C125-DEA9-D94F-A96E-E1B20581C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177" y="2729042"/>
            <a:ext cx="3433070" cy="34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518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배달의민족 주아</vt:lpstr>
      <vt:lpstr>Arial</vt:lpstr>
      <vt:lpstr>Office 테마</vt:lpstr>
      <vt:lpstr>아이템13  타입과 인터페이스의 차이점 알기</vt:lpstr>
      <vt:lpstr># named type을 정의하는 두 가지 방법 + class?</vt:lpstr>
      <vt:lpstr># 인터페이스 선언과 타입 선언의 비슷한 점 (1)</vt:lpstr>
      <vt:lpstr># 인터페이스 선언과 타입 선언의 비슷한 점 (2)</vt:lpstr>
      <vt:lpstr># 인터페이스 선언과 타입 선언의 비슷한 점 (3)</vt:lpstr>
      <vt:lpstr># 인터페이스 선언과 타입 선언의 비슷한 점 (4)</vt:lpstr>
      <vt:lpstr># 인터페이스 선언과 타입 선언의 비슷한 점 (5)</vt:lpstr>
      <vt:lpstr># 인터페이스 선언과 타입 선언의 차이점 (1)</vt:lpstr>
      <vt:lpstr># 인터페이스 선언과 타입 선언의 차이점 (2)</vt:lpstr>
      <vt:lpstr># 인터페이스 선언과 타입 선언의 차이점 (3)</vt:lpstr>
      <vt:lpstr># 인터페이스 선언과 타입 선언의 차이점 (4)</vt:lpstr>
      <vt:lpstr># 인터페이스 선언과 타입 선언의 차이점 (5)</vt:lpstr>
      <vt:lpstr>#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8</cp:revision>
  <dcterms:created xsi:type="dcterms:W3CDTF">2023-08-08T01:07:05Z</dcterms:created>
  <dcterms:modified xsi:type="dcterms:W3CDTF">2023-08-11T11:12:46Z</dcterms:modified>
</cp:coreProperties>
</file>