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2" r:id="rId5"/>
    <p:sldId id="273" r:id="rId6"/>
    <p:sldId id="275" r:id="rId7"/>
    <p:sldId id="276" r:id="rId8"/>
    <p:sldId id="277" r:id="rId9"/>
    <p:sldId id="278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0AB9E-3D69-2967-2AEF-972C3B31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886A5-9532-AAD5-8E04-D23138FB3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CACA-9008-BE4C-75BA-FFC86E06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B2EFB-ED45-D360-5EEC-0CF003E9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7F0C5-625D-6008-70D9-70FA9DC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54E0-F8A1-4575-3052-E3EE6484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50DA9-F399-A610-3F92-98343373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8AF0F-FEBE-533A-E4DB-17AB148E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716D0-613A-B9F3-0C9C-A4DB7EFB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95D7A-5A6C-BC34-2A8E-81D9BCA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0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5DFA9-0475-E0D4-51D8-3F61B244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ED8B-7D38-758D-96A7-0B87FFF1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A5FF9-0E2E-2889-8211-9B036D20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B3560-D2D6-A139-953F-015B0653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88756-F3EA-5558-BC6A-F2CEB45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2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FADA-010E-5FAB-EC4B-4213640D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85726-E6FA-A557-8E10-79C0E309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05AF-0DB4-BC0C-586E-C2BC81F9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AC64C-9807-83E1-10B2-9D819617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63A52-7862-A037-2E2F-430AFE88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5F602-477A-AF14-607D-37D78D72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EB4AC-8A4E-8E37-D812-D74D2DE0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9B13-25EC-0D3E-ECBF-4A85E692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3DFB9-E95B-7C4F-0074-FB5C81C9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4D23F-B63A-946F-8EB0-DC0010D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2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58665-FC04-28F7-6D7D-A29CE569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7FE80-0EA1-D6EF-C53F-3D757F9BF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97389-8287-AC9B-9DC9-4C7281573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293AF-6766-0196-7DA4-87F71A4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726A0-D049-1454-9E0A-15B994A4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12D90-75D1-DB13-C75E-380C11ED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1EFE3-7BBC-EC11-D4FC-6894026B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6E7FC-2792-29BB-290C-3EFFB13F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B6082-E41A-A0C2-5DEE-E7A5CF25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B63900-26A3-B0CD-6E0A-60C03452F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8E0D39-030B-80EA-BB3E-09727DAF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2999B-2268-BFAE-FC67-1FD100DB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530816-B0D8-2291-DAF3-34525B21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ED46A-5AA1-3D64-5A5C-51EA65F1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6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65A6D-4FA6-C2AE-C0B6-E4260B2E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14436-CF48-5BA9-FF04-72BCF8B8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333506-C222-7AC5-8DCA-2B6B1EA7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443F2-BB22-7533-E386-31D3A7CE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A4D36-C286-5783-51B4-83CF1D27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13DBEF-8922-AD58-3F50-38D11580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0A41B-871E-0E39-55E3-1B5CB0E9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A2BA-6BB0-6198-3716-839F06C5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B4191-BFAC-6996-717D-80AC090D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61857-4D76-C5AC-8701-047D55531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5E1E3-DB85-4753-E6EF-7069A59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FD297-F0B4-73A8-E3B9-9D793D4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A1BEB-CCD3-5373-8A96-FB14ED42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063FC-00F1-168B-2ED8-D7B959F8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DF6F04-9E91-A79A-C1CD-6D2C94948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C9246-ACCB-9D8A-7C78-24AF73F52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3B8A0-4FE7-521A-A97D-5D2DEEB3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50ECE-AE63-E480-B7D9-ECFB5B15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66AFB-BF97-D8BD-3076-9A49D455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166B9-D862-3B97-56DE-2ADEFE81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8441-BE0C-502B-D493-1E6616B4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C955-876A-C45B-F3FD-4D96BEEE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AC617-394E-09B4-E503-E82D0DD15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8239E-B55F-E127-F32A-2342540E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2943A-3526-AF59-6CD9-90177058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353" y="1788458"/>
            <a:ext cx="9144000" cy="1550894"/>
          </a:xfrm>
        </p:spPr>
        <p:txBody>
          <a:bodyPr>
            <a:normAutofit fontScale="90000"/>
          </a:bodyPr>
          <a:lstStyle/>
          <a:p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</a:t>
            </a:r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b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공간과 값 공간의 심벌 구분하기</a:t>
            </a:r>
          </a:p>
        </p:txBody>
      </p:sp>
    </p:spTree>
    <p:extLst>
      <p:ext uri="{BB962C8B-B14F-4D97-AF65-F5344CB8AC3E}">
        <p14:creationId xmlns:p14="http://schemas.microsoft.com/office/powerpoint/2010/main" val="342274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062990" y="1905506"/>
            <a:ext cx="9498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 코드를 읽을 때 타입인지 값인지 구분하는 방법을 터득하기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값은 타입을 가지지만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타입은 값을 가지지 않는다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(interface)</a:t>
            </a: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enum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타입과 값 두 가지로 사용 가능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“abc”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문자열이거나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 리터럴 타입일 수 있다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상황에 사용되냐에 따라 값 또는 타입이 될 수 있다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Typeof, this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 많은 연산자와 키워드는 타입 공간과 값 공간에서 다른 목적으로 사용될 수 있다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034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심벌은 이름이 같더라도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것을 나타낼 수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813074-8E3C-1203-BD2A-031E24DE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14" y="1325563"/>
            <a:ext cx="7548061" cy="3344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6327F-35D6-8089-13B3-C3727A127263}"/>
              </a:ext>
            </a:extLst>
          </p:cNvPr>
          <p:cNvSpPr txBox="1"/>
          <p:nvPr/>
        </p:nvSpPr>
        <p:spPr>
          <a:xfrm>
            <a:off x="1039905" y="4831976"/>
            <a:ext cx="6813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값으로 쓰이는 것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타입으로 쓰이는 것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Instanceof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변수의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prototype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프로퍼티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Instanceof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연산자는 런타임에 일어나기 때문에 타입일 수 없다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…?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34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심벌을 구분하는 방법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type, interface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다음에 나오는 심벌은 타입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const, let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다음에 나오는 심벌은 값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T1,T2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심벌은 리터럴 타입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v1,v2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심벌은 값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BD1466-55B2-37DD-E983-E3AA0273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9" y="2562610"/>
            <a:ext cx="3383046" cy="17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심벌을 구분하는 방법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선언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(:)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단언문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(as)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다음에 나오는 심벌은 타입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“ = “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다음에 나오는 것은 값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T1,T2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심벌은 리터럴 타입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v1,v2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심벌은 값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659219-BAD4-8918-6B15-F9D0D79C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18" y="2248652"/>
            <a:ext cx="3753823" cy="25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6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심벌을 구분하는 방법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Class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 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enum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상황에 따라 타입과 값 두 가지 모두 가능하다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클래스가 타입으로 쓰일 때는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형태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속성과 메서드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사용되고 </a:t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값으로 쓰일 때는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생성자 함수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사용된다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AD657-3E87-4139-55D5-47BEF989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69" y="2034580"/>
            <a:ext cx="5299441" cy="29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4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typeof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Typeof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연산자 이지만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값에서 쓰일 때와 타입에서 쓰일 때 다른 기능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타입의 관점에서 쓰일 때는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읽어서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(class !)</a:t>
            </a:r>
          </a:p>
          <a:p>
            <a:pPr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값의 관점에서 쓰일 때는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런타임의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typeof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대상 심벌의 런타임 타입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기본형 타입들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가리키는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CCB48F-B47A-24CE-7716-3FE0B51C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1" y="3162133"/>
            <a:ext cx="3364593" cy="3234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B2505E-9B57-0002-93AC-8173E197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60" y="3162133"/>
            <a:ext cx="3137292" cy="3310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8A6E8E-5E81-F0E3-B68B-5CBF8540FB87}"/>
              </a:ext>
            </a:extLst>
          </p:cNvPr>
          <p:cNvSpPr txBox="1"/>
          <p:nvPr/>
        </p:nvSpPr>
        <p:spPr>
          <a:xfrm>
            <a:off x="7463683" y="6266329"/>
            <a:ext cx="452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14E972-7996-2F98-C95E-516ED8CDB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434" y="3162133"/>
            <a:ext cx="4856750" cy="31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 접근자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[]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 접근자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[]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타입에 쓰일 때도 동일하게 동작한다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first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속성에 접근하여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타입을 가져옴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A14F6-DCEF-6573-2A15-C416F43F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59" y="2102926"/>
            <a:ext cx="5238741" cy="292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9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 공간과 타입 공간에서 다른 의미를 가지는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값으로 쓰이는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자바스크립트의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타입으로 쓰이는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다형성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 불리는 타입스크립트 타입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값에서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|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비트연산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타입에서는 인터섹션과 유니온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Const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새 변수 선언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as const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리터럴의 추론된 타입을 강제 변환함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Extends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서브클래스 또는 서브타입 또는 제너릭타입의 한정자를 정의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루프 또는 매핑된 타입에 등장ㅁ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41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 공간과 타입 공간을 구분하기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구조분해할당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7E4315-6C87-B386-FDCA-C1DB9386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1096855"/>
            <a:ext cx="6874357" cy="39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401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주아</vt:lpstr>
      <vt:lpstr>Arial</vt:lpstr>
      <vt:lpstr>Office 테마</vt:lpstr>
      <vt:lpstr>아이템8  타입 공간과 값 공간의 심벌 구분하기</vt:lpstr>
      <vt:lpstr># 심벌은 이름이 같더라도, 다른 것을 나타낼 수 있다</vt:lpstr>
      <vt:lpstr># 값 vs 타입 - 심벌을 구분하는 방법 (1) </vt:lpstr>
      <vt:lpstr># 값 vs 타입 - 심벌을 구분하는 방법 (2) </vt:lpstr>
      <vt:lpstr># 값 vs 타입 - 심벌을 구분하는 방법 (3) </vt:lpstr>
      <vt:lpstr># 값 vs 타입 - typeof</vt:lpstr>
      <vt:lpstr># 속성 접근자 []</vt:lpstr>
      <vt:lpstr># 값 공간과 타입 공간에서 다른 의미를 가지는 패턴</vt:lpstr>
      <vt:lpstr># 값 공간과 타입 공간을 구분하기 - 구조분해할당</vt:lpstr>
      <vt:lpstr>#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박진우</cp:lastModifiedBy>
  <cp:revision>5</cp:revision>
  <dcterms:created xsi:type="dcterms:W3CDTF">2023-08-08T01:07:05Z</dcterms:created>
  <dcterms:modified xsi:type="dcterms:W3CDTF">2023-08-11T06:33:24Z</dcterms:modified>
</cp:coreProperties>
</file>