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192" y="-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4CA23-62EC-4CC3-BAE0-1ECCE100C2B5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EBE4D5EB-43B0-4BFC-B46C-52F1871DC1CB}">
      <dgm:prSet phldrT="[텍스트]" custT="1"/>
      <dgm:spPr/>
      <dgm:t>
        <a:bodyPr/>
        <a:lstStyle/>
        <a:p>
          <a:pPr latinLnBrk="1"/>
          <a:r>
            <a:rPr lang="en-US" altLang="ko-KR" sz="1500" dirty="0" smtClean="0"/>
            <a:t>1</a:t>
          </a:r>
          <a:endParaRPr lang="ko-KR" altLang="en-US" sz="1500" dirty="0"/>
        </a:p>
      </dgm:t>
    </dgm:pt>
    <dgm:pt modelId="{C80E5C79-D5C8-41D9-95EE-1BC2314BCF7F}" type="parTrans" cxnId="{47A4F6A6-5820-44B0-8841-8B8C7D71BFAB}">
      <dgm:prSet/>
      <dgm:spPr/>
      <dgm:t>
        <a:bodyPr/>
        <a:lstStyle/>
        <a:p>
          <a:pPr latinLnBrk="1"/>
          <a:endParaRPr lang="ko-KR" altLang="en-US" sz="1500"/>
        </a:p>
      </dgm:t>
    </dgm:pt>
    <dgm:pt modelId="{78ADE478-6678-48D4-BC44-8591AD75BA4C}" type="sibTrans" cxnId="{47A4F6A6-5820-44B0-8841-8B8C7D71BFAB}">
      <dgm:prSet/>
      <dgm:spPr/>
      <dgm:t>
        <a:bodyPr/>
        <a:lstStyle/>
        <a:p>
          <a:pPr latinLnBrk="1"/>
          <a:endParaRPr lang="ko-KR" altLang="en-US" sz="1500"/>
        </a:p>
      </dgm:t>
    </dgm:pt>
    <dgm:pt modelId="{F35DA271-9B5F-4DE0-A401-8CF139E7893A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/>
            <a:t>앱</a:t>
          </a:r>
          <a:r>
            <a:rPr lang="ko-KR" altLang="en-US" sz="1500" dirty="0" smtClean="0"/>
            <a:t> 실행</a:t>
          </a:r>
          <a:endParaRPr lang="ko-KR" altLang="en-US" sz="1500" dirty="0"/>
        </a:p>
      </dgm:t>
    </dgm:pt>
    <dgm:pt modelId="{657ADA4A-3A5F-42F6-BAEC-A2748B88671B}" type="parTrans" cxnId="{6C85AD35-60DC-4AC9-A54E-C128A07CA1D7}">
      <dgm:prSet/>
      <dgm:spPr/>
      <dgm:t>
        <a:bodyPr/>
        <a:lstStyle/>
        <a:p>
          <a:pPr latinLnBrk="1"/>
          <a:endParaRPr lang="ko-KR" altLang="en-US" sz="1500"/>
        </a:p>
      </dgm:t>
    </dgm:pt>
    <dgm:pt modelId="{DD258D72-201E-4310-9ADC-BD19CDE5F83A}" type="sibTrans" cxnId="{6C85AD35-60DC-4AC9-A54E-C128A07CA1D7}">
      <dgm:prSet/>
      <dgm:spPr/>
      <dgm:t>
        <a:bodyPr/>
        <a:lstStyle/>
        <a:p>
          <a:pPr latinLnBrk="1"/>
          <a:endParaRPr lang="ko-KR" altLang="en-US" sz="1500"/>
        </a:p>
      </dgm:t>
    </dgm:pt>
    <dgm:pt modelId="{743C225F-C377-409D-89F1-319F249B31A9}">
      <dgm:prSet phldrT="[텍스트]" custT="1"/>
      <dgm:spPr/>
      <dgm:t>
        <a:bodyPr/>
        <a:lstStyle/>
        <a:p>
          <a:pPr latinLnBrk="1"/>
          <a:r>
            <a:rPr lang="en-US" altLang="ko-KR" sz="1500" dirty="0" smtClean="0"/>
            <a:t>2</a:t>
          </a:r>
          <a:endParaRPr lang="ko-KR" altLang="en-US" sz="1500" dirty="0"/>
        </a:p>
      </dgm:t>
    </dgm:pt>
    <dgm:pt modelId="{01AB28F5-8C20-4D18-8CEB-A2DDE83D113E}" type="parTrans" cxnId="{A1E7DA7E-F90B-4C49-AF5C-0638635D724F}">
      <dgm:prSet/>
      <dgm:spPr/>
      <dgm:t>
        <a:bodyPr/>
        <a:lstStyle/>
        <a:p>
          <a:pPr latinLnBrk="1"/>
          <a:endParaRPr lang="ko-KR" altLang="en-US" sz="1500"/>
        </a:p>
      </dgm:t>
    </dgm:pt>
    <dgm:pt modelId="{DEA0AB9B-CACF-4ED2-A414-8ADB09186D7A}" type="sibTrans" cxnId="{A1E7DA7E-F90B-4C49-AF5C-0638635D724F}">
      <dgm:prSet/>
      <dgm:spPr/>
      <dgm:t>
        <a:bodyPr/>
        <a:lstStyle/>
        <a:p>
          <a:pPr latinLnBrk="1"/>
          <a:endParaRPr lang="ko-KR" altLang="en-US" sz="1500"/>
        </a:p>
      </dgm:t>
    </dgm:pt>
    <dgm:pt modelId="{EC542CB9-0DD4-4F61-917D-3B435BE8A328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홈 화면 진입</a:t>
          </a:r>
          <a:endParaRPr lang="ko-KR" altLang="en-US" sz="1500" dirty="0"/>
        </a:p>
      </dgm:t>
    </dgm:pt>
    <dgm:pt modelId="{5CE63756-401F-4484-8861-3503C823A59C}" type="parTrans" cxnId="{A4E51640-DC3F-4356-85A3-F1B58434DFE4}">
      <dgm:prSet/>
      <dgm:spPr/>
      <dgm:t>
        <a:bodyPr/>
        <a:lstStyle/>
        <a:p>
          <a:pPr latinLnBrk="1"/>
          <a:endParaRPr lang="ko-KR" altLang="en-US" sz="1500"/>
        </a:p>
      </dgm:t>
    </dgm:pt>
    <dgm:pt modelId="{98F5255D-8A32-4625-981B-75B3255FE8E8}" type="sibTrans" cxnId="{A4E51640-DC3F-4356-85A3-F1B58434DFE4}">
      <dgm:prSet/>
      <dgm:spPr/>
      <dgm:t>
        <a:bodyPr/>
        <a:lstStyle/>
        <a:p>
          <a:pPr latinLnBrk="1"/>
          <a:endParaRPr lang="ko-KR" altLang="en-US" sz="1500"/>
        </a:p>
      </dgm:t>
    </dgm:pt>
    <dgm:pt modelId="{96CA432A-BC02-48DB-841F-1F07D4237470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altLang="ko-KR" sz="1500" dirty="0" smtClean="0"/>
            <a:t>AI </a:t>
          </a:r>
          <a:r>
            <a:rPr lang="ko-KR" altLang="en-US" sz="1500" dirty="0" smtClean="0"/>
            <a:t>추천 루틴 </a:t>
          </a:r>
          <a:r>
            <a:rPr lang="ko-KR" altLang="en-US" sz="1500" dirty="0" err="1" smtClean="0"/>
            <a:t>추천받기</a:t>
          </a:r>
          <a:r>
            <a:rPr lang="ko-KR" altLang="en-US" sz="1500" dirty="0" smtClean="0"/>
            <a:t> </a:t>
          </a:r>
          <a:r>
            <a:rPr lang="en-US" altLang="ko-KR" sz="1500" dirty="0" smtClean="0"/>
            <a:t>(GPT)</a:t>
          </a:r>
          <a:endParaRPr lang="ko-KR" altLang="en-US" sz="1500" dirty="0"/>
        </a:p>
      </dgm:t>
    </dgm:pt>
    <dgm:pt modelId="{455A12A6-7472-4B6B-878D-5ED36BA78356}" type="parTrans" cxnId="{67B23BC3-1608-4755-9AD2-4170C9E8B25F}">
      <dgm:prSet/>
      <dgm:spPr/>
      <dgm:t>
        <a:bodyPr/>
        <a:lstStyle/>
        <a:p>
          <a:pPr latinLnBrk="1"/>
          <a:endParaRPr lang="ko-KR" altLang="en-US" sz="1500"/>
        </a:p>
      </dgm:t>
    </dgm:pt>
    <dgm:pt modelId="{D9E5CF95-55DC-47FF-B428-EAD6963B21B9}" type="sibTrans" cxnId="{67B23BC3-1608-4755-9AD2-4170C9E8B25F}">
      <dgm:prSet/>
      <dgm:spPr/>
      <dgm:t>
        <a:bodyPr/>
        <a:lstStyle/>
        <a:p>
          <a:pPr latinLnBrk="1"/>
          <a:endParaRPr lang="ko-KR" altLang="en-US" sz="1500"/>
        </a:p>
      </dgm:t>
    </dgm:pt>
    <dgm:pt modelId="{B75B2511-5E31-4550-8E83-8D29D9A1E94A}">
      <dgm:prSet phldrT="[텍스트]" custT="1"/>
      <dgm:spPr/>
      <dgm:t>
        <a:bodyPr/>
        <a:lstStyle/>
        <a:p>
          <a:pPr latinLnBrk="1"/>
          <a:r>
            <a:rPr lang="en-US" altLang="ko-KR" sz="1500" dirty="0" smtClean="0"/>
            <a:t>4</a:t>
          </a:r>
          <a:endParaRPr lang="ko-KR" altLang="en-US" sz="1500" dirty="0"/>
        </a:p>
      </dgm:t>
    </dgm:pt>
    <dgm:pt modelId="{52B66397-99F3-4E55-886A-172B20DC1832}" type="parTrans" cxnId="{9D91E9A4-A53B-4345-9F14-41A233EC3B08}">
      <dgm:prSet/>
      <dgm:spPr/>
      <dgm:t>
        <a:bodyPr/>
        <a:lstStyle/>
        <a:p>
          <a:pPr latinLnBrk="1"/>
          <a:endParaRPr lang="ko-KR" altLang="en-US" sz="1500"/>
        </a:p>
      </dgm:t>
    </dgm:pt>
    <dgm:pt modelId="{42F7A740-3D60-4375-AE19-363B892CF385}" type="sibTrans" cxnId="{9D91E9A4-A53B-4345-9F14-41A233EC3B08}">
      <dgm:prSet/>
      <dgm:spPr/>
      <dgm:t>
        <a:bodyPr/>
        <a:lstStyle/>
        <a:p>
          <a:pPr latinLnBrk="1"/>
          <a:endParaRPr lang="ko-KR" altLang="en-US" sz="1500"/>
        </a:p>
      </dgm:t>
    </dgm:pt>
    <dgm:pt modelId="{55594296-138D-48B1-9048-D1319BBFDB63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/>
            <a:t>습관 등록</a:t>
          </a:r>
          <a:endParaRPr lang="ko-KR" altLang="en-US" sz="1500" dirty="0"/>
        </a:p>
      </dgm:t>
    </dgm:pt>
    <dgm:pt modelId="{92208815-0C39-482B-BBAA-373D633616DC}" type="parTrans" cxnId="{07990219-C9E8-4F03-AA8D-C12C194C400F}">
      <dgm:prSet/>
      <dgm:spPr/>
      <dgm:t>
        <a:bodyPr/>
        <a:lstStyle/>
        <a:p>
          <a:pPr latinLnBrk="1"/>
          <a:endParaRPr lang="ko-KR" altLang="en-US" sz="1500"/>
        </a:p>
      </dgm:t>
    </dgm:pt>
    <dgm:pt modelId="{6769E938-1A6E-4E34-9255-BCF6449FA77B}" type="sibTrans" cxnId="{07990219-C9E8-4F03-AA8D-C12C194C400F}">
      <dgm:prSet/>
      <dgm:spPr/>
      <dgm:t>
        <a:bodyPr/>
        <a:lstStyle/>
        <a:p>
          <a:pPr latinLnBrk="1"/>
          <a:endParaRPr lang="ko-KR" altLang="en-US" sz="1500"/>
        </a:p>
      </dgm:t>
    </dgm:pt>
    <dgm:pt modelId="{0469CE22-0ACA-4D82-BF03-A87E42674453}">
      <dgm:prSet phldrT="[텍스트]" custT="1"/>
      <dgm:spPr/>
      <dgm:t>
        <a:bodyPr/>
        <a:lstStyle/>
        <a:p>
          <a:pPr latinLnBrk="1"/>
          <a:r>
            <a:rPr lang="en-US" altLang="ko-KR" sz="1500" dirty="0" smtClean="0"/>
            <a:t>3</a:t>
          </a:r>
          <a:endParaRPr lang="ko-KR" altLang="en-US" sz="1500" dirty="0"/>
        </a:p>
      </dgm:t>
    </dgm:pt>
    <dgm:pt modelId="{173FFCB6-4826-492C-A18E-49E69641DC04}" type="parTrans" cxnId="{2E85538A-444B-40DB-BD70-B30CB8A2A84A}">
      <dgm:prSet/>
      <dgm:spPr/>
      <dgm:t>
        <a:bodyPr/>
        <a:lstStyle/>
        <a:p>
          <a:pPr latinLnBrk="1"/>
          <a:endParaRPr lang="ko-KR" altLang="en-US" sz="1500"/>
        </a:p>
      </dgm:t>
    </dgm:pt>
    <dgm:pt modelId="{47721077-011A-4A54-BB13-F69196AAC122}" type="sibTrans" cxnId="{2E85538A-444B-40DB-BD70-B30CB8A2A84A}">
      <dgm:prSet/>
      <dgm:spPr/>
      <dgm:t>
        <a:bodyPr/>
        <a:lstStyle/>
        <a:p>
          <a:pPr latinLnBrk="1"/>
          <a:endParaRPr lang="ko-KR" altLang="en-US" sz="1500"/>
        </a:p>
      </dgm:t>
    </dgm:pt>
    <dgm:pt modelId="{E99F283F-6500-4D94-A18A-CDD8F4034CF4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오늘의 루틴</a:t>
          </a:r>
          <a:r>
            <a:rPr lang="en-US" altLang="ko-KR" sz="1500" dirty="0" smtClean="0"/>
            <a:t>/ </a:t>
          </a:r>
          <a:r>
            <a:rPr lang="ko-KR" altLang="en-US" sz="1500" dirty="0" smtClean="0"/>
            <a:t>리스트 확인</a:t>
          </a:r>
          <a:endParaRPr lang="ko-KR" altLang="en-US" sz="1500" dirty="0"/>
        </a:p>
      </dgm:t>
    </dgm:pt>
    <dgm:pt modelId="{B2C9C629-0663-40F3-8650-9143B7ABB7FB}" type="parTrans" cxnId="{AFB713C2-AA16-4469-8522-123B4A73DCA4}">
      <dgm:prSet/>
      <dgm:spPr/>
      <dgm:t>
        <a:bodyPr/>
        <a:lstStyle/>
        <a:p>
          <a:pPr latinLnBrk="1"/>
          <a:endParaRPr lang="ko-KR" altLang="en-US" sz="1500"/>
        </a:p>
      </dgm:t>
    </dgm:pt>
    <dgm:pt modelId="{DCDA5B23-8CBD-49A8-A177-3FD2745A63ED}" type="sibTrans" cxnId="{AFB713C2-AA16-4469-8522-123B4A73DCA4}">
      <dgm:prSet/>
      <dgm:spPr/>
      <dgm:t>
        <a:bodyPr/>
        <a:lstStyle/>
        <a:p>
          <a:pPr latinLnBrk="1"/>
          <a:endParaRPr lang="ko-KR" altLang="en-US" sz="1500"/>
        </a:p>
      </dgm:t>
    </dgm:pt>
    <dgm:pt modelId="{6770EDD1-95A6-46FC-9DB4-00B3B89F0034}">
      <dgm:prSet phldrT="[텍스트]" custT="1"/>
      <dgm:spPr/>
      <dgm:t>
        <a:bodyPr/>
        <a:lstStyle/>
        <a:p>
          <a:pPr latinLnBrk="1"/>
          <a:r>
            <a:rPr lang="en-US" altLang="ko-KR" sz="1500" dirty="0" smtClean="0"/>
            <a:t>5</a:t>
          </a:r>
          <a:endParaRPr lang="ko-KR" altLang="en-US" sz="1500" dirty="0"/>
        </a:p>
      </dgm:t>
    </dgm:pt>
    <dgm:pt modelId="{8C045605-1052-4C75-A727-9CE47CB498CE}" type="parTrans" cxnId="{5FD9250B-B97A-43F0-AF48-80F892B378B1}">
      <dgm:prSet/>
      <dgm:spPr/>
      <dgm:t>
        <a:bodyPr/>
        <a:lstStyle/>
        <a:p>
          <a:pPr latinLnBrk="1"/>
          <a:endParaRPr lang="ko-KR" altLang="en-US" sz="1500"/>
        </a:p>
      </dgm:t>
    </dgm:pt>
    <dgm:pt modelId="{E5135829-9560-4243-93A5-B841503CA770}" type="sibTrans" cxnId="{5FD9250B-B97A-43F0-AF48-80F892B378B1}">
      <dgm:prSet/>
      <dgm:spPr/>
      <dgm:t>
        <a:bodyPr/>
        <a:lstStyle/>
        <a:p>
          <a:pPr latinLnBrk="1"/>
          <a:endParaRPr lang="ko-KR" altLang="en-US" sz="1500"/>
        </a:p>
      </dgm:t>
    </dgm:pt>
    <dgm:pt modelId="{BF7D2760-EAE0-4DAE-9024-3FFE466130FD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습관 체크 </a:t>
          </a:r>
          <a:r>
            <a:rPr lang="en-US" altLang="ko-KR" sz="1500" dirty="0" smtClean="0"/>
            <a:t>/ </a:t>
          </a:r>
          <a:r>
            <a:rPr lang="ko-KR" altLang="en-US" sz="1500" dirty="0" smtClean="0"/>
            <a:t>완료 표시</a:t>
          </a:r>
          <a:endParaRPr lang="ko-KR" altLang="en-US" sz="1500" dirty="0"/>
        </a:p>
      </dgm:t>
    </dgm:pt>
    <dgm:pt modelId="{110A3621-EC2B-412F-86EE-B13B379BEBA3}" type="parTrans" cxnId="{21C58214-EFE0-4018-9D15-16D03A2D8BD6}">
      <dgm:prSet/>
      <dgm:spPr/>
      <dgm:t>
        <a:bodyPr/>
        <a:lstStyle/>
        <a:p>
          <a:pPr latinLnBrk="1"/>
          <a:endParaRPr lang="ko-KR" altLang="en-US" sz="1500"/>
        </a:p>
      </dgm:t>
    </dgm:pt>
    <dgm:pt modelId="{F69A02E3-24DB-465A-8E66-002A82B8520E}" type="sibTrans" cxnId="{21C58214-EFE0-4018-9D15-16D03A2D8BD6}">
      <dgm:prSet/>
      <dgm:spPr/>
      <dgm:t>
        <a:bodyPr/>
        <a:lstStyle/>
        <a:p>
          <a:pPr latinLnBrk="1"/>
          <a:endParaRPr lang="ko-KR" altLang="en-US" sz="1500"/>
        </a:p>
      </dgm:t>
    </dgm:pt>
    <dgm:pt modelId="{35195A27-5EBB-4D03-B877-F7A26410E58F}">
      <dgm:prSet phldrT="[텍스트]" custT="1"/>
      <dgm:spPr/>
      <dgm:t>
        <a:bodyPr/>
        <a:lstStyle/>
        <a:p>
          <a:pPr latinLnBrk="1"/>
          <a:r>
            <a:rPr lang="en-US" altLang="ko-KR" sz="1500" dirty="0" smtClean="0"/>
            <a:t>6</a:t>
          </a:r>
          <a:endParaRPr lang="ko-KR" altLang="en-US" sz="1500" dirty="0"/>
        </a:p>
      </dgm:t>
    </dgm:pt>
    <dgm:pt modelId="{75829D62-2FB6-4921-AAF4-B519131010BC}" type="parTrans" cxnId="{91DE7806-838D-4139-BF9E-01DE5D2485C7}">
      <dgm:prSet/>
      <dgm:spPr/>
      <dgm:t>
        <a:bodyPr/>
        <a:lstStyle/>
        <a:p>
          <a:pPr latinLnBrk="1"/>
          <a:endParaRPr lang="ko-KR" altLang="en-US" sz="1500"/>
        </a:p>
      </dgm:t>
    </dgm:pt>
    <dgm:pt modelId="{FF7102E2-FF70-420F-A0E8-9B5DC7075246}" type="sibTrans" cxnId="{91DE7806-838D-4139-BF9E-01DE5D2485C7}">
      <dgm:prSet/>
      <dgm:spPr/>
      <dgm:t>
        <a:bodyPr/>
        <a:lstStyle/>
        <a:p>
          <a:pPr latinLnBrk="1"/>
          <a:endParaRPr lang="ko-KR" altLang="en-US" sz="1500"/>
        </a:p>
      </dgm:t>
    </dgm:pt>
    <dgm:pt modelId="{982CC8A1-EBCD-42B3-AC8E-486293C39D58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성장 피드백 확인</a:t>
          </a:r>
          <a:endParaRPr lang="ko-KR" altLang="en-US" sz="1500" dirty="0"/>
        </a:p>
      </dgm:t>
    </dgm:pt>
    <dgm:pt modelId="{CCE57AED-6BBD-4115-A266-4406C79E83EE}" type="parTrans" cxnId="{CB2921ED-F93E-4A42-9BC1-093D8009C635}">
      <dgm:prSet/>
      <dgm:spPr/>
      <dgm:t>
        <a:bodyPr/>
        <a:lstStyle/>
        <a:p>
          <a:pPr latinLnBrk="1"/>
          <a:endParaRPr lang="ko-KR" altLang="en-US" sz="1500"/>
        </a:p>
      </dgm:t>
    </dgm:pt>
    <dgm:pt modelId="{3EBCD92F-5D1C-4A21-85B0-C619D9B48785}" type="sibTrans" cxnId="{CB2921ED-F93E-4A42-9BC1-093D8009C635}">
      <dgm:prSet/>
      <dgm:spPr/>
      <dgm:t>
        <a:bodyPr/>
        <a:lstStyle/>
        <a:p>
          <a:pPr latinLnBrk="1"/>
          <a:endParaRPr lang="ko-KR" altLang="en-US" sz="1500"/>
        </a:p>
      </dgm:t>
    </dgm:pt>
    <dgm:pt modelId="{3C0842CF-36A8-4CD5-B1E1-552F21922895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500" dirty="0" smtClean="0"/>
            <a:t>루틴 직접 받기</a:t>
          </a:r>
          <a:endParaRPr lang="ko-KR" altLang="en-US" sz="1500" dirty="0"/>
        </a:p>
      </dgm:t>
    </dgm:pt>
    <dgm:pt modelId="{FA9069B5-D2A0-4D10-AA24-0AA2BDE9C935}" type="sibTrans" cxnId="{21587F4A-6400-4FC8-AF7B-4F7A5EA95D2B}">
      <dgm:prSet/>
      <dgm:spPr/>
      <dgm:t>
        <a:bodyPr/>
        <a:lstStyle/>
        <a:p>
          <a:pPr latinLnBrk="1"/>
          <a:endParaRPr lang="ko-KR" altLang="en-US" sz="1500"/>
        </a:p>
      </dgm:t>
    </dgm:pt>
    <dgm:pt modelId="{216A671C-D038-4BD3-A9D9-8379AF1D4BA7}" type="parTrans" cxnId="{21587F4A-6400-4FC8-AF7B-4F7A5EA95D2B}">
      <dgm:prSet/>
      <dgm:spPr/>
      <dgm:t>
        <a:bodyPr/>
        <a:lstStyle/>
        <a:p>
          <a:pPr latinLnBrk="1"/>
          <a:endParaRPr lang="ko-KR" altLang="en-US" sz="1500"/>
        </a:p>
      </dgm:t>
    </dgm:pt>
    <dgm:pt modelId="{2945F30F-298A-4E77-998D-D6DE665A44D0}" type="pres">
      <dgm:prSet presAssocID="{3CB4CA23-62EC-4CC3-BAE0-1ECCE100C2B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B664E5C-7200-41FA-B0F3-986516FFD7FF}" type="pres">
      <dgm:prSet presAssocID="{EBE4D5EB-43B0-4BFC-B46C-52F1871DC1CB}" presName="horFlow" presStyleCnt="0"/>
      <dgm:spPr/>
    </dgm:pt>
    <dgm:pt modelId="{65D70A9D-3A40-4A9A-880B-75E2D074FF67}" type="pres">
      <dgm:prSet presAssocID="{EBE4D5EB-43B0-4BFC-B46C-52F1871DC1CB}" presName="bigChev" presStyleLbl="node1" presStyleIdx="0" presStyleCnt="6" custScaleX="67641"/>
      <dgm:spPr>
        <a:prstGeom prst="homePlate">
          <a:avLst/>
        </a:prstGeom>
      </dgm:spPr>
    </dgm:pt>
    <dgm:pt modelId="{22514E5F-2034-4710-9B67-8249B0005C48}" type="pres">
      <dgm:prSet presAssocID="{657ADA4A-3A5F-42F6-BAEC-A2748B88671B}" presName="parTrans" presStyleCnt="0"/>
      <dgm:spPr/>
    </dgm:pt>
    <dgm:pt modelId="{5BE14586-7873-41AE-B491-5541D5DC57EB}" type="pres">
      <dgm:prSet presAssocID="{F35DA271-9B5F-4DE0-A401-8CF139E7893A}" presName="node" presStyleLbl="alignAccFollowNode1" presStyleIdx="0" presStyleCnt="6" custScaleX="276569">
        <dgm:presLayoutVars>
          <dgm:bulletEnabled val="1"/>
        </dgm:presLayoutVars>
      </dgm:prSet>
      <dgm:spPr/>
    </dgm:pt>
    <dgm:pt modelId="{A0524200-C813-47C7-B74C-073AD3766A74}" type="pres">
      <dgm:prSet presAssocID="{EBE4D5EB-43B0-4BFC-B46C-52F1871DC1CB}" presName="vSp" presStyleCnt="0"/>
      <dgm:spPr/>
    </dgm:pt>
    <dgm:pt modelId="{B375292F-3353-4579-955C-AAFC88774203}" type="pres">
      <dgm:prSet presAssocID="{743C225F-C377-409D-89F1-319F249B31A9}" presName="horFlow" presStyleCnt="0"/>
      <dgm:spPr/>
    </dgm:pt>
    <dgm:pt modelId="{BA982E90-8BED-4A63-9A62-EB2188650A70}" type="pres">
      <dgm:prSet presAssocID="{743C225F-C377-409D-89F1-319F249B31A9}" presName="bigChev" presStyleLbl="node1" presStyleIdx="1" presStyleCnt="6" custScaleX="67641"/>
      <dgm:spPr>
        <a:prstGeom prst="homePlate">
          <a:avLst/>
        </a:prstGeom>
      </dgm:spPr>
    </dgm:pt>
    <dgm:pt modelId="{AEBCDC27-A61C-461C-B12A-D9EE69C551E4}" type="pres">
      <dgm:prSet presAssocID="{5CE63756-401F-4484-8861-3503C823A59C}" presName="parTrans" presStyleCnt="0"/>
      <dgm:spPr/>
    </dgm:pt>
    <dgm:pt modelId="{21EC74FC-3205-4903-969E-BE4BA1157675}" type="pres">
      <dgm:prSet presAssocID="{EC542CB9-0DD4-4F61-917D-3B435BE8A328}" presName="node" presStyleLbl="alignAccFollowNode1" presStyleIdx="1" presStyleCnt="6" custScaleX="276569">
        <dgm:presLayoutVars>
          <dgm:bulletEnabled val="1"/>
        </dgm:presLayoutVars>
      </dgm:prSet>
      <dgm:spPr/>
    </dgm:pt>
    <dgm:pt modelId="{C36AE3BC-9B0A-44F3-BB2C-01AD1658EB91}" type="pres">
      <dgm:prSet presAssocID="{743C225F-C377-409D-89F1-319F249B31A9}" presName="vSp" presStyleCnt="0"/>
      <dgm:spPr/>
    </dgm:pt>
    <dgm:pt modelId="{0FC15042-5E61-4FE3-8423-F3DC5C90D3EE}" type="pres">
      <dgm:prSet presAssocID="{0469CE22-0ACA-4D82-BF03-A87E42674453}" presName="horFlow" presStyleCnt="0"/>
      <dgm:spPr/>
    </dgm:pt>
    <dgm:pt modelId="{1760A617-8FD1-42CC-92B3-02217245E46F}" type="pres">
      <dgm:prSet presAssocID="{0469CE22-0ACA-4D82-BF03-A87E42674453}" presName="bigChev" presStyleLbl="node1" presStyleIdx="2" presStyleCnt="6" custScaleX="72440" custScaleY="136457" custLinFactNeighborX="-293"/>
      <dgm:spPr>
        <a:prstGeom prst="homePlate">
          <a:avLst/>
        </a:prstGeom>
      </dgm:spPr>
    </dgm:pt>
    <dgm:pt modelId="{472F4796-32FB-4919-98FB-7E66931D7BC8}" type="pres">
      <dgm:prSet presAssocID="{92208815-0C39-482B-BBAA-373D633616DC}" presName="parTrans" presStyleCnt="0"/>
      <dgm:spPr/>
    </dgm:pt>
    <dgm:pt modelId="{B39C02DA-277D-41D9-BD88-A5C449A725C1}" type="pres">
      <dgm:prSet presAssocID="{55594296-138D-48B1-9048-D1319BBFDB63}" presName="node" presStyleLbl="alignAccFollowNode1" presStyleIdx="2" presStyleCnt="6" custScaleX="287345" custScaleY="164406" custLinFactNeighborX="-8217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F17B6E-D033-46DF-87F8-74D0E2594E0D}" type="pres">
      <dgm:prSet presAssocID="{0469CE22-0ACA-4D82-BF03-A87E42674453}" presName="vSp" presStyleCnt="0"/>
      <dgm:spPr/>
    </dgm:pt>
    <dgm:pt modelId="{648C2DDE-D3AA-43D5-B6BC-18CAEF048E9D}" type="pres">
      <dgm:prSet presAssocID="{B75B2511-5E31-4550-8E83-8D29D9A1E94A}" presName="horFlow" presStyleCnt="0"/>
      <dgm:spPr/>
    </dgm:pt>
    <dgm:pt modelId="{621842A3-7208-40A9-838F-C0B14E572054}" type="pres">
      <dgm:prSet presAssocID="{B75B2511-5E31-4550-8E83-8D29D9A1E94A}" presName="bigChev" presStyleLbl="node1" presStyleIdx="3" presStyleCnt="6" custScaleX="67641"/>
      <dgm:spPr>
        <a:prstGeom prst="homePlate">
          <a:avLst/>
        </a:prstGeom>
      </dgm:spPr>
    </dgm:pt>
    <dgm:pt modelId="{0A1CA5EE-13D1-417C-8E52-EB57758BF2EB}" type="pres">
      <dgm:prSet presAssocID="{B2C9C629-0663-40F3-8650-9143B7ABB7FB}" presName="parTrans" presStyleCnt="0"/>
      <dgm:spPr/>
    </dgm:pt>
    <dgm:pt modelId="{3C3585AD-41F6-48BE-B741-ABD757F1DE01}" type="pres">
      <dgm:prSet presAssocID="{E99F283F-6500-4D94-A18A-CDD8F4034CF4}" presName="node" presStyleLbl="alignAccFollowNode1" presStyleIdx="3" presStyleCnt="6" custScaleX="276569">
        <dgm:presLayoutVars>
          <dgm:bulletEnabled val="1"/>
        </dgm:presLayoutVars>
      </dgm:prSet>
      <dgm:spPr/>
    </dgm:pt>
    <dgm:pt modelId="{5C74B847-3C38-4AC5-A545-51C8665B881A}" type="pres">
      <dgm:prSet presAssocID="{B75B2511-5E31-4550-8E83-8D29D9A1E94A}" presName="vSp" presStyleCnt="0"/>
      <dgm:spPr/>
    </dgm:pt>
    <dgm:pt modelId="{577D467E-7ECD-4058-8B8D-3AD09C1C18B5}" type="pres">
      <dgm:prSet presAssocID="{6770EDD1-95A6-46FC-9DB4-00B3B89F0034}" presName="horFlow" presStyleCnt="0"/>
      <dgm:spPr/>
    </dgm:pt>
    <dgm:pt modelId="{61759F6B-7A7F-41AB-91B1-6B0D517B719F}" type="pres">
      <dgm:prSet presAssocID="{6770EDD1-95A6-46FC-9DB4-00B3B89F0034}" presName="bigChev" presStyleLbl="node1" presStyleIdx="4" presStyleCnt="6" custScaleX="67641"/>
      <dgm:spPr>
        <a:prstGeom prst="homePlate">
          <a:avLst/>
        </a:prstGeom>
      </dgm:spPr>
    </dgm:pt>
    <dgm:pt modelId="{58BB47CE-24BF-4169-B439-F324834A7B33}" type="pres">
      <dgm:prSet presAssocID="{110A3621-EC2B-412F-86EE-B13B379BEBA3}" presName="parTrans" presStyleCnt="0"/>
      <dgm:spPr/>
    </dgm:pt>
    <dgm:pt modelId="{5F327DC6-9DD0-4DB1-972D-DDF2EE314C71}" type="pres">
      <dgm:prSet presAssocID="{BF7D2760-EAE0-4DAE-9024-3FFE466130FD}" presName="node" presStyleLbl="alignAccFollowNode1" presStyleIdx="4" presStyleCnt="6" custScaleX="276569">
        <dgm:presLayoutVars>
          <dgm:bulletEnabled val="1"/>
        </dgm:presLayoutVars>
      </dgm:prSet>
      <dgm:spPr/>
    </dgm:pt>
    <dgm:pt modelId="{246F15AC-1605-4D09-A8C5-3A77B2F7BE1F}" type="pres">
      <dgm:prSet presAssocID="{6770EDD1-95A6-46FC-9DB4-00B3B89F0034}" presName="vSp" presStyleCnt="0"/>
      <dgm:spPr/>
    </dgm:pt>
    <dgm:pt modelId="{2EDE49E2-5FE5-4431-87DE-B9A11204B369}" type="pres">
      <dgm:prSet presAssocID="{35195A27-5EBB-4D03-B877-F7A26410E58F}" presName="horFlow" presStyleCnt="0"/>
      <dgm:spPr/>
    </dgm:pt>
    <dgm:pt modelId="{E8DD4F0E-B5D2-4D8F-887E-9CA59AE8C4D3}" type="pres">
      <dgm:prSet presAssocID="{35195A27-5EBB-4D03-B877-F7A26410E58F}" presName="bigChev" presStyleLbl="node1" presStyleIdx="5" presStyleCnt="6" custScaleX="67641"/>
      <dgm:spPr>
        <a:prstGeom prst="homePlate">
          <a:avLst/>
        </a:prstGeom>
      </dgm:spPr>
    </dgm:pt>
    <dgm:pt modelId="{10C919EB-717C-46DB-98D0-4C8AEDD8AEC3}" type="pres">
      <dgm:prSet presAssocID="{CCE57AED-6BBD-4115-A266-4406C79E83EE}" presName="parTrans" presStyleCnt="0"/>
      <dgm:spPr/>
    </dgm:pt>
    <dgm:pt modelId="{CFCBD317-0085-47F8-B52C-677809441020}" type="pres">
      <dgm:prSet presAssocID="{982CC8A1-EBCD-42B3-AC8E-486293C39D58}" presName="node" presStyleLbl="alignAccFollowNode1" presStyleIdx="5" presStyleCnt="6" custScaleX="276569">
        <dgm:presLayoutVars>
          <dgm:bulletEnabled val="1"/>
        </dgm:presLayoutVars>
      </dgm:prSet>
      <dgm:spPr/>
    </dgm:pt>
  </dgm:ptLst>
  <dgm:cxnLst>
    <dgm:cxn modelId="{9C0BB3BE-75FE-48FC-A0BA-97A18290FAB9}" type="presOf" srcId="{E99F283F-6500-4D94-A18A-CDD8F4034CF4}" destId="{3C3585AD-41F6-48BE-B741-ABD757F1DE01}" srcOrd="0" destOrd="0" presId="urn:microsoft.com/office/officeart/2005/8/layout/lProcess3"/>
    <dgm:cxn modelId="{91DE7806-838D-4139-BF9E-01DE5D2485C7}" srcId="{3CB4CA23-62EC-4CC3-BAE0-1ECCE100C2B5}" destId="{35195A27-5EBB-4D03-B877-F7A26410E58F}" srcOrd="5" destOrd="0" parTransId="{75829D62-2FB6-4921-AAF4-B519131010BC}" sibTransId="{FF7102E2-FF70-420F-A0E8-9B5DC7075246}"/>
    <dgm:cxn modelId="{DE3D4AFF-A2AC-48D2-B174-9144B4A5808D}" type="presOf" srcId="{EBE4D5EB-43B0-4BFC-B46C-52F1871DC1CB}" destId="{65D70A9D-3A40-4A9A-880B-75E2D074FF67}" srcOrd="0" destOrd="0" presId="urn:microsoft.com/office/officeart/2005/8/layout/lProcess3"/>
    <dgm:cxn modelId="{CB2921ED-F93E-4A42-9BC1-093D8009C635}" srcId="{35195A27-5EBB-4D03-B877-F7A26410E58F}" destId="{982CC8A1-EBCD-42B3-AC8E-486293C39D58}" srcOrd="0" destOrd="0" parTransId="{CCE57AED-6BBD-4115-A266-4406C79E83EE}" sibTransId="{3EBCD92F-5D1C-4A21-85B0-C619D9B48785}"/>
    <dgm:cxn modelId="{9D91E9A4-A53B-4345-9F14-41A233EC3B08}" srcId="{3CB4CA23-62EC-4CC3-BAE0-1ECCE100C2B5}" destId="{B75B2511-5E31-4550-8E83-8D29D9A1E94A}" srcOrd="3" destOrd="0" parTransId="{52B66397-99F3-4E55-886A-172B20DC1832}" sibTransId="{42F7A740-3D60-4375-AE19-363B892CF385}"/>
    <dgm:cxn modelId="{6C85AD35-60DC-4AC9-A54E-C128A07CA1D7}" srcId="{EBE4D5EB-43B0-4BFC-B46C-52F1871DC1CB}" destId="{F35DA271-9B5F-4DE0-A401-8CF139E7893A}" srcOrd="0" destOrd="0" parTransId="{657ADA4A-3A5F-42F6-BAEC-A2748B88671B}" sibTransId="{DD258D72-201E-4310-9ADC-BD19CDE5F83A}"/>
    <dgm:cxn modelId="{D98E4C9B-FB84-4DAD-81E3-B0E0682E2EED}" type="presOf" srcId="{3C0842CF-36A8-4CD5-B1E1-552F21922895}" destId="{B39C02DA-277D-41D9-BD88-A5C449A725C1}" srcOrd="0" destOrd="1" presId="urn:microsoft.com/office/officeart/2005/8/layout/lProcess3"/>
    <dgm:cxn modelId="{07990219-C9E8-4F03-AA8D-C12C194C400F}" srcId="{0469CE22-0ACA-4D82-BF03-A87E42674453}" destId="{55594296-138D-48B1-9048-D1319BBFDB63}" srcOrd="0" destOrd="0" parTransId="{92208815-0C39-482B-BBAA-373D633616DC}" sibTransId="{6769E938-1A6E-4E34-9255-BCF6449FA77B}"/>
    <dgm:cxn modelId="{21C58214-EFE0-4018-9D15-16D03A2D8BD6}" srcId="{6770EDD1-95A6-46FC-9DB4-00B3B89F0034}" destId="{BF7D2760-EAE0-4DAE-9024-3FFE466130FD}" srcOrd="0" destOrd="0" parTransId="{110A3621-EC2B-412F-86EE-B13B379BEBA3}" sibTransId="{F69A02E3-24DB-465A-8E66-002A82B8520E}"/>
    <dgm:cxn modelId="{AFB713C2-AA16-4469-8522-123B4A73DCA4}" srcId="{B75B2511-5E31-4550-8E83-8D29D9A1E94A}" destId="{E99F283F-6500-4D94-A18A-CDD8F4034CF4}" srcOrd="0" destOrd="0" parTransId="{B2C9C629-0663-40F3-8650-9143B7ABB7FB}" sibTransId="{DCDA5B23-8CBD-49A8-A177-3FD2745A63ED}"/>
    <dgm:cxn modelId="{21587F4A-6400-4FC8-AF7B-4F7A5EA95D2B}" srcId="{55594296-138D-48B1-9048-D1319BBFDB63}" destId="{3C0842CF-36A8-4CD5-B1E1-552F21922895}" srcOrd="0" destOrd="0" parTransId="{216A671C-D038-4BD3-A9D9-8379AF1D4BA7}" sibTransId="{FA9069B5-D2A0-4D10-AA24-0AA2BDE9C935}"/>
    <dgm:cxn modelId="{E5F2D2CC-1CCD-4EED-A581-0089837BD64B}" type="presOf" srcId="{6770EDD1-95A6-46FC-9DB4-00B3B89F0034}" destId="{61759F6B-7A7F-41AB-91B1-6B0D517B719F}" srcOrd="0" destOrd="0" presId="urn:microsoft.com/office/officeart/2005/8/layout/lProcess3"/>
    <dgm:cxn modelId="{67B23BC3-1608-4755-9AD2-4170C9E8B25F}" srcId="{55594296-138D-48B1-9048-D1319BBFDB63}" destId="{96CA432A-BC02-48DB-841F-1F07D4237470}" srcOrd="1" destOrd="0" parTransId="{455A12A6-7472-4B6B-878D-5ED36BA78356}" sibTransId="{D9E5CF95-55DC-47FF-B428-EAD6963B21B9}"/>
    <dgm:cxn modelId="{A4E51640-DC3F-4356-85A3-F1B58434DFE4}" srcId="{743C225F-C377-409D-89F1-319F249B31A9}" destId="{EC542CB9-0DD4-4F61-917D-3B435BE8A328}" srcOrd="0" destOrd="0" parTransId="{5CE63756-401F-4484-8861-3503C823A59C}" sibTransId="{98F5255D-8A32-4625-981B-75B3255FE8E8}"/>
    <dgm:cxn modelId="{B3615DDA-01CA-486B-9F76-4F1E7398EA7E}" type="presOf" srcId="{96CA432A-BC02-48DB-841F-1F07D4237470}" destId="{B39C02DA-277D-41D9-BD88-A5C449A725C1}" srcOrd="0" destOrd="2" presId="urn:microsoft.com/office/officeart/2005/8/layout/lProcess3"/>
    <dgm:cxn modelId="{DC94684B-11E6-41AD-906C-18B0E4D28455}" type="presOf" srcId="{743C225F-C377-409D-89F1-319F249B31A9}" destId="{BA982E90-8BED-4A63-9A62-EB2188650A70}" srcOrd="0" destOrd="0" presId="urn:microsoft.com/office/officeart/2005/8/layout/lProcess3"/>
    <dgm:cxn modelId="{A65FBE33-B9A4-467C-B8A9-5F3AA3F9860D}" type="presOf" srcId="{B75B2511-5E31-4550-8E83-8D29D9A1E94A}" destId="{621842A3-7208-40A9-838F-C0B14E572054}" srcOrd="0" destOrd="0" presId="urn:microsoft.com/office/officeart/2005/8/layout/lProcess3"/>
    <dgm:cxn modelId="{65F06427-5967-47E0-976B-477BF2471EB1}" type="presOf" srcId="{EC542CB9-0DD4-4F61-917D-3B435BE8A328}" destId="{21EC74FC-3205-4903-969E-BE4BA1157675}" srcOrd="0" destOrd="0" presId="urn:microsoft.com/office/officeart/2005/8/layout/lProcess3"/>
    <dgm:cxn modelId="{2E85538A-444B-40DB-BD70-B30CB8A2A84A}" srcId="{3CB4CA23-62EC-4CC3-BAE0-1ECCE100C2B5}" destId="{0469CE22-0ACA-4D82-BF03-A87E42674453}" srcOrd="2" destOrd="0" parTransId="{173FFCB6-4826-492C-A18E-49E69641DC04}" sibTransId="{47721077-011A-4A54-BB13-F69196AAC122}"/>
    <dgm:cxn modelId="{D0311356-867D-4570-AFD8-3450C5D2BD58}" type="presOf" srcId="{55594296-138D-48B1-9048-D1319BBFDB63}" destId="{B39C02DA-277D-41D9-BD88-A5C449A725C1}" srcOrd="0" destOrd="0" presId="urn:microsoft.com/office/officeart/2005/8/layout/lProcess3"/>
    <dgm:cxn modelId="{A9E8F030-2509-4A5C-B3E5-78A401D54358}" type="presOf" srcId="{35195A27-5EBB-4D03-B877-F7A26410E58F}" destId="{E8DD4F0E-B5D2-4D8F-887E-9CA59AE8C4D3}" srcOrd="0" destOrd="0" presId="urn:microsoft.com/office/officeart/2005/8/layout/lProcess3"/>
    <dgm:cxn modelId="{47A4F6A6-5820-44B0-8841-8B8C7D71BFAB}" srcId="{3CB4CA23-62EC-4CC3-BAE0-1ECCE100C2B5}" destId="{EBE4D5EB-43B0-4BFC-B46C-52F1871DC1CB}" srcOrd="0" destOrd="0" parTransId="{C80E5C79-D5C8-41D9-95EE-1BC2314BCF7F}" sibTransId="{78ADE478-6678-48D4-BC44-8591AD75BA4C}"/>
    <dgm:cxn modelId="{6F04A5ED-67A3-49A5-8EBC-1BFBFAF86859}" type="presOf" srcId="{0469CE22-0ACA-4D82-BF03-A87E42674453}" destId="{1760A617-8FD1-42CC-92B3-02217245E46F}" srcOrd="0" destOrd="0" presId="urn:microsoft.com/office/officeart/2005/8/layout/lProcess3"/>
    <dgm:cxn modelId="{5FD9250B-B97A-43F0-AF48-80F892B378B1}" srcId="{3CB4CA23-62EC-4CC3-BAE0-1ECCE100C2B5}" destId="{6770EDD1-95A6-46FC-9DB4-00B3B89F0034}" srcOrd="4" destOrd="0" parTransId="{8C045605-1052-4C75-A727-9CE47CB498CE}" sibTransId="{E5135829-9560-4243-93A5-B841503CA770}"/>
    <dgm:cxn modelId="{EF7EDCA3-9F53-4F06-AB8E-794CEB438F4C}" type="presOf" srcId="{F35DA271-9B5F-4DE0-A401-8CF139E7893A}" destId="{5BE14586-7873-41AE-B491-5541D5DC57EB}" srcOrd="0" destOrd="0" presId="urn:microsoft.com/office/officeart/2005/8/layout/lProcess3"/>
    <dgm:cxn modelId="{964ABFB0-00A3-4388-9EBC-20AA6E308302}" type="presOf" srcId="{982CC8A1-EBCD-42B3-AC8E-486293C39D58}" destId="{CFCBD317-0085-47F8-B52C-677809441020}" srcOrd="0" destOrd="0" presId="urn:microsoft.com/office/officeart/2005/8/layout/lProcess3"/>
    <dgm:cxn modelId="{A1E7DA7E-F90B-4C49-AF5C-0638635D724F}" srcId="{3CB4CA23-62EC-4CC3-BAE0-1ECCE100C2B5}" destId="{743C225F-C377-409D-89F1-319F249B31A9}" srcOrd="1" destOrd="0" parTransId="{01AB28F5-8C20-4D18-8CEB-A2DDE83D113E}" sibTransId="{DEA0AB9B-CACF-4ED2-A414-8ADB09186D7A}"/>
    <dgm:cxn modelId="{39B6A9D3-3BF9-4F26-B565-0C73AF070475}" type="presOf" srcId="{3CB4CA23-62EC-4CC3-BAE0-1ECCE100C2B5}" destId="{2945F30F-298A-4E77-998D-D6DE665A44D0}" srcOrd="0" destOrd="0" presId="urn:microsoft.com/office/officeart/2005/8/layout/lProcess3"/>
    <dgm:cxn modelId="{02731939-7A6A-4097-9FEB-8A3AAD21E59F}" type="presOf" srcId="{BF7D2760-EAE0-4DAE-9024-3FFE466130FD}" destId="{5F327DC6-9DD0-4DB1-972D-DDF2EE314C71}" srcOrd="0" destOrd="0" presId="urn:microsoft.com/office/officeart/2005/8/layout/lProcess3"/>
    <dgm:cxn modelId="{8200F640-C5B1-4761-BE1B-D19D7CDB41E2}" type="presParOf" srcId="{2945F30F-298A-4E77-998D-D6DE665A44D0}" destId="{FB664E5C-7200-41FA-B0F3-986516FFD7FF}" srcOrd="0" destOrd="0" presId="urn:microsoft.com/office/officeart/2005/8/layout/lProcess3"/>
    <dgm:cxn modelId="{68241430-0972-4CC6-83F2-E36C6D169456}" type="presParOf" srcId="{FB664E5C-7200-41FA-B0F3-986516FFD7FF}" destId="{65D70A9D-3A40-4A9A-880B-75E2D074FF67}" srcOrd="0" destOrd="0" presId="urn:microsoft.com/office/officeart/2005/8/layout/lProcess3"/>
    <dgm:cxn modelId="{908661C9-E8B3-49A1-A88C-1721B4AFDFFF}" type="presParOf" srcId="{FB664E5C-7200-41FA-B0F3-986516FFD7FF}" destId="{22514E5F-2034-4710-9B67-8249B0005C48}" srcOrd="1" destOrd="0" presId="urn:microsoft.com/office/officeart/2005/8/layout/lProcess3"/>
    <dgm:cxn modelId="{00ED1AF8-E578-4EF2-90F2-E65CD2D77DAD}" type="presParOf" srcId="{FB664E5C-7200-41FA-B0F3-986516FFD7FF}" destId="{5BE14586-7873-41AE-B491-5541D5DC57EB}" srcOrd="2" destOrd="0" presId="urn:microsoft.com/office/officeart/2005/8/layout/lProcess3"/>
    <dgm:cxn modelId="{C6F69637-8353-447A-872A-AA5C41278006}" type="presParOf" srcId="{2945F30F-298A-4E77-998D-D6DE665A44D0}" destId="{A0524200-C813-47C7-B74C-073AD3766A74}" srcOrd="1" destOrd="0" presId="urn:microsoft.com/office/officeart/2005/8/layout/lProcess3"/>
    <dgm:cxn modelId="{6157D0D7-CF01-44B7-8A88-C56076FF7B13}" type="presParOf" srcId="{2945F30F-298A-4E77-998D-D6DE665A44D0}" destId="{B375292F-3353-4579-955C-AAFC88774203}" srcOrd="2" destOrd="0" presId="urn:microsoft.com/office/officeart/2005/8/layout/lProcess3"/>
    <dgm:cxn modelId="{AB3C180B-102D-4BF3-B18E-0A72AE1BA261}" type="presParOf" srcId="{B375292F-3353-4579-955C-AAFC88774203}" destId="{BA982E90-8BED-4A63-9A62-EB2188650A70}" srcOrd="0" destOrd="0" presId="urn:microsoft.com/office/officeart/2005/8/layout/lProcess3"/>
    <dgm:cxn modelId="{12FEC04B-90BA-442F-965A-FBF05E6ED7F3}" type="presParOf" srcId="{B375292F-3353-4579-955C-AAFC88774203}" destId="{AEBCDC27-A61C-461C-B12A-D9EE69C551E4}" srcOrd="1" destOrd="0" presId="urn:microsoft.com/office/officeart/2005/8/layout/lProcess3"/>
    <dgm:cxn modelId="{04C0B911-C771-495B-A446-3E1F803E0A18}" type="presParOf" srcId="{B375292F-3353-4579-955C-AAFC88774203}" destId="{21EC74FC-3205-4903-969E-BE4BA1157675}" srcOrd="2" destOrd="0" presId="urn:microsoft.com/office/officeart/2005/8/layout/lProcess3"/>
    <dgm:cxn modelId="{C61B1247-2511-439D-8540-1A8EB85055DD}" type="presParOf" srcId="{2945F30F-298A-4E77-998D-D6DE665A44D0}" destId="{C36AE3BC-9B0A-44F3-BB2C-01AD1658EB91}" srcOrd="3" destOrd="0" presId="urn:microsoft.com/office/officeart/2005/8/layout/lProcess3"/>
    <dgm:cxn modelId="{3AAC9319-AFF3-44F9-8221-40AC8BDE942C}" type="presParOf" srcId="{2945F30F-298A-4E77-998D-D6DE665A44D0}" destId="{0FC15042-5E61-4FE3-8423-F3DC5C90D3EE}" srcOrd="4" destOrd="0" presId="urn:microsoft.com/office/officeart/2005/8/layout/lProcess3"/>
    <dgm:cxn modelId="{0290FDD0-31AF-4F6A-A143-2078FAB21700}" type="presParOf" srcId="{0FC15042-5E61-4FE3-8423-F3DC5C90D3EE}" destId="{1760A617-8FD1-42CC-92B3-02217245E46F}" srcOrd="0" destOrd="0" presId="urn:microsoft.com/office/officeart/2005/8/layout/lProcess3"/>
    <dgm:cxn modelId="{247C3CCF-2CC2-4FBA-B16D-8F5429FC969E}" type="presParOf" srcId="{0FC15042-5E61-4FE3-8423-F3DC5C90D3EE}" destId="{472F4796-32FB-4919-98FB-7E66931D7BC8}" srcOrd="1" destOrd="0" presId="urn:microsoft.com/office/officeart/2005/8/layout/lProcess3"/>
    <dgm:cxn modelId="{E372662B-66CA-4F44-8E3E-8C89FF983DF0}" type="presParOf" srcId="{0FC15042-5E61-4FE3-8423-F3DC5C90D3EE}" destId="{B39C02DA-277D-41D9-BD88-A5C449A725C1}" srcOrd="2" destOrd="0" presId="urn:microsoft.com/office/officeart/2005/8/layout/lProcess3"/>
    <dgm:cxn modelId="{C95436F5-ABA6-4116-AB6C-C7ABBFE525D5}" type="presParOf" srcId="{2945F30F-298A-4E77-998D-D6DE665A44D0}" destId="{CEF17B6E-D033-46DF-87F8-74D0E2594E0D}" srcOrd="5" destOrd="0" presId="urn:microsoft.com/office/officeart/2005/8/layout/lProcess3"/>
    <dgm:cxn modelId="{C224622C-F88F-438D-89EF-969054B1E985}" type="presParOf" srcId="{2945F30F-298A-4E77-998D-D6DE665A44D0}" destId="{648C2DDE-D3AA-43D5-B6BC-18CAEF048E9D}" srcOrd="6" destOrd="0" presId="urn:microsoft.com/office/officeart/2005/8/layout/lProcess3"/>
    <dgm:cxn modelId="{734F9BA0-C959-4F2F-B39C-1F1354BA1FB5}" type="presParOf" srcId="{648C2DDE-D3AA-43D5-B6BC-18CAEF048E9D}" destId="{621842A3-7208-40A9-838F-C0B14E572054}" srcOrd="0" destOrd="0" presId="urn:microsoft.com/office/officeart/2005/8/layout/lProcess3"/>
    <dgm:cxn modelId="{260581E1-69B4-40BC-A7A1-B0D7C97C68A6}" type="presParOf" srcId="{648C2DDE-D3AA-43D5-B6BC-18CAEF048E9D}" destId="{0A1CA5EE-13D1-417C-8E52-EB57758BF2EB}" srcOrd="1" destOrd="0" presId="urn:microsoft.com/office/officeart/2005/8/layout/lProcess3"/>
    <dgm:cxn modelId="{6D1C6A12-DE30-4227-A79A-56A2613BC642}" type="presParOf" srcId="{648C2DDE-D3AA-43D5-B6BC-18CAEF048E9D}" destId="{3C3585AD-41F6-48BE-B741-ABD757F1DE01}" srcOrd="2" destOrd="0" presId="urn:microsoft.com/office/officeart/2005/8/layout/lProcess3"/>
    <dgm:cxn modelId="{4FAE1716-AB28-4994-9A0B-0F5CC434DEEF}" type="presParOf" srcId="{2945F30F-298A-4E77-998D-D6DE665A44D0}" destId="{5C74B847-3C38-4AC5-A545-51C8665B881A}" srcOrd="7" destOrd="0" presId="urn:microsoft.com/office/officeart/2005/8/layout/lProcess3"/>
    <dgm:cxn modelId="{2A3188EC-7EBA-4311-A5A7-B4DE51B9CA72}" type="presParOf" srcId="{2945F30F-298A-4E77-998D-D6DE665A44D0}" destId="{577D467E-7ECD-4058-8B8D-3AD09C1C18B5}" srcOrd="8" destOrd="0" presId="urn:microsoft.com/office/officeart/2005/8/layout/lProcess3"/>
    <dgm:cxn modelId="{593945AE-5775-4952-B34B-BD2778C7105F}" type="presParOf" srcId="{577D467E-7ECD-4058-8B8D-3AD09C1C18B5}" destId="{61759F6B-7A7F-41AB-91B1-6B0D517B719F}" srcOrd="0" destOrd="0" presId="urn:microsoft.com/office/officeart/2005/8/layout/lProcess3"/>
    <dgm:cxn modelId="{AB6CA380-1988-441D-B68F-BDDCB0EE4896}" type="presParOf" srcId="{577D467E-7ECD-4058-8B8D-3AD09C1C18B5}" destId="{58BB47CE-24BF-4169-B439-F324834A7B33}" srcOrd="1" destOrd="0" presId="urn:microsoft.com/office/officeart/2005/8/layout/lProcess3"/>
    <dgm:cxn modelId="{C16345E3-E9FF-412B-8A68-38BB0BB3CF62}" type="presParOf" srcId="{577D467E-7ECD-4058-8B8D-3AD09C1C18B5}" destId="{5F327DC6-9DD0-4DB1-972D-DDF2EE314C71}" srcOrd="2" destOrd="0" presId="urn:microsoft.com/office/officeart/2005/8/layout/lProcess3"/>
    <dgm:cxn modelId="{74C52781-0409-443E-900E-2E1D52265D17}" type="presParOf" srcId="{2945F30F-298A-4E77-998D-D6DE665A44D0}" destId="{246F15AC-1605-4D09-A8C5-3A77B2F7BE1F}" srcOrd="9" destOrd="0" presId="urn:microsoft.com/office/officeart/2005/8/layout/lProcess3"/>
    <dgm:cxn modelId="{7E94DCDD-BF9D-4EE8-A733-13C8C30404B4}" type="presParOf" srcId="{2945F30F-298A-4E77-998D-D6DE665A44D0}" destId="{2EDE49E2-5FE5-4431-87DE-B9A11204B369}" srcOrd="10" destOrd="0" presId="urn:microsoft.com/office/officeart/2005/8/layout/lProcess3"/>
    <dgm:cxn modelId="{8BCE2E96-C761-4297-8B69-3B58D47949B8}" type="presParOf" srcId="{2EDE49E2-5FE5-4431-87DE-B9A11204B369}" destId="{E8DD4F0E-B5D2-4D8F-887E-9CA59AE8C4D3}" srcOrd="0" destOrd="0" presId="urn:microsoft.com/office/officeart/2005/8/layout/lProcess3"/>
    <dgm:cxn modelId="{5D2DBEF3-92BB-463F-8675-D6EC35B714CD}" type="presParOf" srcId="{2EDE49E2-5FE5-4431-87DE-B9A11204B369}" destId="{10C919EB-717C-46DB-98D0-4C8AEDD8AEC3}" srcOrd="1" destOrd="0" presId="urn:microsoft.com/office/officeart/2005/8/layout/lProcess3"/>
    <dgm:cxn modelId="{3C81D6CA-5116-405C-BF1A-3C87E38BCEC8}" type="presParOf" srcId="{2EDE49E2-5FE5-4431-87DE-B9A11204B369}" destId="{CFCBD317-0085-47F8-B52C-677809441020}" srcOrd="2" destOrd="0" presId="urn:microsoft.com/office/officeart/2005/8/layout/l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62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19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595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56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353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732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58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40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74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785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4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6747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xmlns="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3CB08-FA08-39A1-41BE-E566E0E62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9"/>
            <a:ext cx="5867401" cy="1732543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“</a:t>
            </a:r>
            <a:r>
              <a:rPr lang="ko-KR" altLang="en-US" b="1" dirty="0" err="1" smtClean="0"/>
              <a:t>꾸버</a:t>
            </a:r>
            <a:r>
              <a:rPr lang="en-US" altLang="ko-KR" b="1" dirty="0" smtClean="0"/>
              <a:t>”- </a:t>
            </a:r>
            <a:r>
              <a:rPr lang="ko-KR" altLang="en-US" sz="3300" b="1" dirty="0" smtClean="0"/>
              <a:t>꾸준히 버티기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sz="4000" b="1" dirty="0"/>
              <a:t>습관 형성 </a:t>
            </a:r>
            <a:r>
              <a:rPr lang="en-US" altLang="ko-KR" sz="4000" b="1" dirty="0"/>
              <a:t>&amp; </a:t>
            </a:r>
            <a:r>
              <a:rPr lang="ko-KR" altLang="en-US" sz="4000" b="1" dirty="0"/>
              <a:t>자기계발 앱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30A46C2-E2AF-F3E5-7B1C-455A1FE3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2963120"/>
            <a:ext cx="5400675" cy="156644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‘</a:t>
            </a:r>
            <a:r>
              <a:rPr lang="ko-KR" altLang="en-US" sz="1800" dirty="0" err="1" smtClean="0"/>
              <a:t>꾸버</a:t>
            </a:r>
            <a:r>
              <a:rPr lang="ko-KR" altLang="en-US" sz="1800" dirty="0" smtClean="0"/>
              <a:t>’</a:t>
            </a:r>
            <a:r>
              <a:rPr lang="ko-KR" altLang="en-US" sz="1800" dirty="0"/>
              <a:t>는 꾸준한 성장을 돕는 습관 형성 앱입니다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사용자가 </a:t>
            </a:r>
            <a:r>
              <a:rPr lang="en-US" altLang="ko-KR" sz="1800" dirty="0"/>
              <a:t>AI </a:t>
            </a:r>
            <a:r>
              <a:rPr lang="ko-KR" altLang="en-US" sz="1800" dirty="0"/>
              <a:t>와 함께 목표를 세우고 달성할 수 있게 지원합니다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</a:pPr>
            <a:endParaRPr lang="ko-KR" altLang="en-US" sz="1800" dirty="0"/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xmlns="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xmlns="" id="{D7CC41EB-2D81-4303-9171-6401B388BA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0" descr="만화 영화, 그림, 의류, 신발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xmlns="" id="{DF1E0A4E-5525-F34B-3528-BAAD9661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14" r="3" b="1804"/>
          <a:stretch/>
        </p:blipFill>
        <p:spPr>
          <a:xfrm>
            <a:off x="7315200" y="723900"/>
            <a:ext cx="4076700" cy="541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43EB5AD-3414-D64B-DDD2-6D7FD6B73EC4}"/>
              </a:ext>
            </a:extLst>
          </p:cNvPr>
          <p:cNvSpPr txBox="1"/>
          <p:nvPr/>
        </p:nvSpPr>
        <p:spPr>
          <a:xfrm>
            <a:off x="5405377" y="49076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이세종</a:t>
            </a:r>
          </a:p>
        </p:txBody>
      </p:sp>
    </p:spTree>
    <p:extLst>
      <p:ext uri="{BB962C8B-B14F-4D97-AF65-F5344CB8AC3E}">
        <p14:creationId xmlns:p14="http://schemas.microsoft.com/office/powerpoint/2010/main" xmlns="" val="358267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 smtClean="0"/>
              <a:t>요구사항 수집 및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" y="1666240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🔍</a:t>
            </a:r>
            <a:r>
              <a:rPr lang="ko-KR" altLang="en-US" sz="2000" b="1" dirty="0" smtClean="0"/>
              <a:t> 기능 요구사항 도출</a:t>
            </a:r>
            <a:endParaRPr lang="ko-KR" altLang="en-US" sz="20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792480" y="2222500"/>
          <a:ext cx="10599419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9319"/>
                <a:gridCol w="2528123"/>
                <a:gridCol w="69019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루틴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직접 입력 또는 </a:t>
                      </a:r>
                      <a:r>
                        <a:rPr lang="en-US" altLang="ko-KR"/>
                        <a:t>AI </a:t>
                      </a:r>
                      <a:r>
                        <a:rPr lang="ko-KR" altLang="en-US"/>
                        <a:t>추천 선택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GPT </a:t>
                      </a:r>
                      <a:r>
                        <a:rPr lang="ko-KR" altLang="en-US" dirty="0"/>
                        <a:t>연동 루틴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사용자의 목표에 따라 맞춤 루틴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가지 제안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체크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루틴 완료 여부를 매일 기록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연속성 피드백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, 7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, 30</a:t>
                      </a:r>
                      <a:r>
                        <a:rPr lang="ko-KR" altLang="en-US" dirty="0"/>
                        <a:t>일 연속 체크 시 애니메이션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레벨업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통계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주간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월간 </a:t>
                      </a:r>
                      <a:r>
                        <a:rPr lang="ko-KR" altLang="en-US" dirty="0" err="1"/>
                        <a:t>달성률</a:t>
                      </a:r>
                      <a:r>
                        <a:rPr lang="ko-KR" altLang="en-US" dirty="0"/>
                        <a:t> 차트 및 달력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직관적인 </a:t>
                      </a:r>
                      <a:r>
                        <a:rPr lang="en-US"/>
                        <a:t>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루틴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통계를 쉽게 전환 가능하도록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비기능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멀티플랫폼 대응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모바일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웹 </a:t>
                      </a:r>
                      <a:r>
                        <a:rPr lang="en-US" altLang="ko-KR" dirty="0"/>
                        <a:t>(Chrome) </a:t>
                      </a:r>
                      <a:r>
                        <a:rPr lang="ko-KR" altLang="en-US" dirty="0"/>
                        <a:t>모두 동작 가능해야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비기능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감성적 메시지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버티기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응원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칭찬 문구 등 심리적 연결 요소 포함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1228B6-94E0-F18D-A941-013636FB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8FE010-E7E8-B0C2-5369-6400B2F2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90497"/>
            <a:ext cx="10691265" cy="37398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주변에서 많은 사람들이 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계획 앱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을 사용하면서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외부 </a:t>
            </a:r>
            <a:r>
              <a:rPr lang="en-US" altLang="ko-KR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AI </a:t>
            </a:r>
            <a:r>
              <a:rPr lang="ko-KR" altLang="en-US" sz="2000" b="1" dirty="0" err="1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챗봇에게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 루틴 추천을 받아 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또다시 앱에 정리하는 과정을 보고</a:t>
            </a:r>
            <a:r>
              <a:rPr lang="en-US" altLang="ko-KR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이 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기능을 한번에 처리하는 앱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을 만들면 어떨까 하는 생각이 들었습니다</a:t>
            </a:r>
            <a:r>
              <a:rPr lang="en-US" altLang="ko-KR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3790325E-1DAC-8D20-9A47-C77DB2475DF4}"/>
              </a:ext>
            </a:extLst>
          </p:cNvPr>
          <p:cNvSpPr/>
          <p:nvPr/>
        </p:nvSpPr>
        <p:spPr>
          <a:xfrm>
            <a:off x="907001" y="3862138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루틴을 기록하고</a:t>
            </a:r>
            <a:r>
              <a:rPr lang="en-US" sz="175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xmlns="" id="{005E38C4-A4CB-8A94-FECA-36F88A6A624C}"/>
              </a:ext>
            </a:extLst>
          </p:cNvPr>
          <p:cNvSpPr/>
          <p:nvPr/>
        </p:nvSpPr>
        <p:spPr>
          <a:xfrm>
            <a:off x="907001" y="4304337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AI에게 맞춤 추천도 받고</a:t>
            </a:r>
            <a:r>
              <a:rPr lang="en-US" sz="175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xmlns="" id="{B3B667C8-247E-6855-7AF4-315BB8EF40F9}"/>
              </a:ext>
            </a:extLst>
          </p:cNvPr>
          <p:cNvSpPr/>
          <p:nvPr/>
        </p:nvSpPr>
        <p:spPr>
          <a:xfrm>
            <a:off x="907001" y="4746535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매일 스스로를 점검하며 꾸준히 성장하는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xmlns="" id="{F2E5CA25-6C01-BEA9-5D14-24BC875ADB8B}"/>
              </a:ext>
            </a:extLst>
          </p:cNvPr>
          <p:cNvSpPr/>
          <p:nvPr/>
        </p:nvSpPr>
        <p:spPr>
          <a:xfrm>
            <a:off x="907001" y="5364588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하나의 앱에서 모두 해결할 수 있는 꾸버티기를 만들게 되었습니다.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899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D5CB81A-ACA2-D950-6D50-F2D180B6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목적과 핵심 가치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16C42A2-36A0-41EE-ED98-586263DBDB72}"/>
              </a:ext>
            </a:extLst>
          </p:cNvPr>
          <p:cNvGrpSpPr/>
          <p:nvPr/>
        </p:nvGrpSpPr>
        <p:grpSpPr>
          <a:xfrm>
            <a:off x="786137" y="2221992"/>
            <a:ext cx="5533639" cy="1920753"/>
            <a:chOff x="1530906" y="3503057"/>
            <a:chExt cx="5642610" cy="1920753"/>
          </a:xfrm>
        </p:grpSpPr>
        <p:sp>
          <p:nvSpPr>
            <p:cNvPr id="5" name="Text 2">
              <a:extLst>
                <a:ext uri="{FF2B5EF4-FFF2-40B4-BE49-F238E27FC236}">
                  <a16:creationId xmlns:a16="http://schemas.microsoft.com/office/drawing/2014/main" xmlns="" id="{76A73366-506F-F0E9-E35A-BC5FF84A2EC7}"/>
                </a:ext>
              </a:extLst>
            </p:cNvPr>
            <p:cNvSpPr/>
            <p:nvPr/>
          </p:nvSpPr>
          <p:spPr>
            <a:xfrm>
              <a:off x="1530906" y="350305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목적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 3">
              <a:extLst>
                <a:ext uri="{FF2B5EF4-FFF2-40B4-BE49-F238E27FC236}">
                  <a16:creationId xmlns:a16="http://schemas.microsoft.com/office/drawing/2014/main" xmlns="" id="{1358C655-4FD1-EEE2-536E-AFC8777727D1}"/>
                </a:ext>
              </a:extLst>
            </p:cNvPr>
            <p:cNvSpPr/>
            <p:nvPr/>
          </p:nvSpPr>
          <p:spPr>
            <a:xfrm>
              <a:off x="1530906" y="4062925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 루틴을 만들고 습관을 지속하도록 지원합니다.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 4">
              <a:extLst>
                <a:ext uri="{FF2B5EF4-FFF2-40B4-BE49-F238E27FC236}">
                  <a16:creationId xmlns:a16="http://schemas.microsoft.com/office/drawing/2014/main" xmlns="" id="{028C9826-820F-2EF9-36CE-6F2616F58023}"/>
                </a:ext>
              </a:extLst>
            </p:cNvPr>
            <p:cNvSpPr/>
            <p:nvPr/>
          </p:nvSpPr>
          <p:spPr>
            <a:xfrm>
              <a:off x="1530906" y="4561916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작은 성취 반복으로 자기 효능감과 동기를 줍니다.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5">
              <a:extLst>
                <a:ext uri="{FF2B5EF4-FFF2-40B4-BE49-F238E27FC236}">
                  <a16:creationId xmlns:a16="http://schemas.microsoft.com/office/drawing/2014/main" xmlns="" id="{25B1EECB-1354-B662-C591-8442335B920E}"/>
                </a:ext>
              </a:extLst>
            </p:cNvPr>
            <p:cNvSpPr/>
            <p:nvPr/>
          </p:nvSpPr>
          <p:spPr>
            <a:xfrm>
              <a:off x="1530906" y="5060907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성장 과정을 시각적으로 표현해 몰입감을 높입니다.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965479C-0DAB-0A43-E777-4E70B3A800CE}"/>
              </a:ext>
            </a:extLst>
          </p:cNvPr>
          <p:cNvGrpSpPr/>
          <p:nvPr/>
        </p:nvGrpSpPr>
        <p:grpSpPr>
          <a:xfrm>
            <a:off x="6933237" y="2221992"/>
            <a:ext cx="5642610" cy="2350294"/>
            <a:chOff x="8194119" y="3503057"/>
            <a:chExt cx="5642610" cy="2350294"/>
          </a:xfrm>
        </p:grpSpPr>
        <p:sp>
          <p:nvSpPr>
            <p:cNvPr id="10" name="Text 7">
              <a:extLst>
                <a:ext uri="{FF2B5EF4-FFF2-40B4-BE49-F238E27FC236}">
                  <a16:creationId xmlns:a16="http://schemas.microsoft.com/office/drawing/2014/main" xmlns="" id="{F670BAD3-5D4D-9FC1-0262-0D9B1A06952F}"/>
                </a:ext>
              </a:extLst>
            </p:cNvPr>
            <p:cNvSpPr/>
            <p:nvPr/>
          </p:nvSpPr>
          <p:spPr>
            <a:xfrm>
              <a:off x="8194119" y="350305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핵심 가치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8">
              <a:extLst>
                <a:ext uri="{FF2B5EF4-FFF2-40B4-BE49-F238E27FC236}">
                  <a16:creationId xmlns:a16="http://schemas.microsoft.com/office/drawing/2014/main" xmlns="" id="{AD4BE0DA-C8C0-E5F3-0F97-395DF316B470}"/>
                </a:ext>
              </a:extLst>
            </p:cNvPr>
            <p:cNvSpPr/>
            <p:nvPr/>
          </p:nvSpPr>
          <p:spPr>
            <a:xfrm>
              <a:off x="8194119" y="3993475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꾸준함의 시각화로 성취를 명확히 보여줍니다.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 9">
              <a:extLst>
                <a:ext uri="{FF2B5EF4-FFF2-40B4-BE49-F238E27FC236}">
                  <a16:creationId xmlns:a16="http://schemas.microsoft.com/office/drawing/2014/main" xmlns="" id="{F94BE7A4-52C7-07C6-4278-9801935E606C}"/>
                </a:ext>
              </a:extLst>
            </p:cNvPr>
            <p:cNvSpPr/>
            <p:nvPr/>
          </p:nvSpPr>
          <p:spPr>
            <a:xfrm>
              <a:off x="8194119" y="4492466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‘버티기’로 정서적 공감을 형성합니다.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 10">
              <a:extLst>
                <a:ext uri="{FF2B5EF4-FFF2-40B4-BE49-F238E27FC236}">
                  <a16:creationId xmlns:a16="http://schemas.microsoft.com/office/drawing/2014/main" xmlns="" id="{3D7B0FB0-36A1-22B0-75CA-DC80BCDEAE3B}"/>
                </a:ext>
              </a:extLst>
            </p:cNvPr>
            <p:cNvSpPr/>
            <p:nvPr/>
          </p:nvSpPr>
          <p:spPr>
            <a:xfrm>
              <a:off x="8194119" y="4991457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 계획을 세워 구체화합니다.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 11">
              <a:extLst>
                <a:ext uri="{FF2B5EF4-FFF2-40B4-BE49-F238E27FC236}">
                  <a16:creationId xmlns:a16="http://schemas.microsoft.com/office/drawing/2014/main" xmlns="" id="{11FA1DD5-113E-8AAD-FE5C-72C5D577CB65}"/>
                </a:ext>
              </a:extLst>
            </p:cNvPr>
            <p:cNvSpPr/>
            <p:nvPr/>
          </p:nvSpPr>
          <p:spPr>
            <a:xfrm>
              <a:off x="8194119" y="5490448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레벨업, 뱃지 등 동기 부여 요소가 포함됩니다.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8190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39ABCF-5265-F52E-5671-4188773B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사용자 분석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E6F46DA-F299-768E-C28D-73CA9658F427}"/>
              </a:ext>
            </a:extLst>
          </p:cNvPr>
          <p:cNvGrpSpPr/>
          <p:nvPr/>
        </p:nvGrpSpPr>
        <p:grpSpPr>
          <a:xfrm>
            <a:off x="848694" y="2341159"/>
            <a:ext cx="11343306" cy="1828443"/>
            <a:chOff x="793790" y="3798808"/>
            <a:chExt cx="13050440" cy="1828443"/>
          </a:xfrm>
        </p:grpSpPr>
        <p:sp>
          <p:nvSpPr>
            <p:cNvPr id="5" name="Text 1">
              <a:extLst>
                <a:ext uri="{FF2B5EF4-FFF2-40B4-BE49-F238E27FC236}">
                  <a16:creationId xmlns:a16="http://schemas.microsoft.com/office/drawing/2014/main" xmlns="" id="{7F2A97E9-B647-6219-9B15-9BBACB9CE680}"/>
                </a:ext>
              </a:extLst>
            </p:cNvPr>
            <p:cNvSpPr/>
            <p:nvPr/>
          </p:nvSpPr>
          <p:spPr>
            <a:xfrm>
              <a:off x="793790" y="379880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0C0D0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주요 타깃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 2">
              <a:extLst>
                <a:ext uri="{FF2B5EF4-FFF2-40B4-BE49-F238E27FC236}">
                  <a16:creationId xmlns:a16="http://schemas.microsoft.com/office/drawing/2014/main" xmlns="" id="{69183812-DADB-835E-054F-71AF2FEBD395}"/>
                </a:ext>
              </a:extLst>
            </p:cNvPr>
            <p:cNvSpPr/>
            <p:nvPr/>
          </p:nvSpPr>
          <p:spPr>
            <a:xfrm>
              <a:off x="793790" y="4379952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10~30대 학생과 직장인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 3">
              <a:extLst>
                <a:ext uri="{FF2B5EF4-FFF2-40B4-BE49-F238E27FC236}">
                  <a16:creationId xmlns:a16="http://schemas.microsoft.com/office/drawing/2014/main" xmlns="" id="{15E70594-FF94-7AEC-B7B1-991AA19F3DA6}"/>
                </a:ext>
              </a:extLst>
            </p:cNvPr>
            <p:cNvSpPr/>
            <p:nvPr/>
          </p:nvSpPr>
          <p:spPr>
            <a:xfrm>
              <a:off x="793790" y="4822150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습관 형성에 관심 있는 개인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xmlns="" id="{C33D9E5D-C0EF-D5DE-52D8-822FB889A34D}"/>
                </a:ext>
              </a:extLst>
            </p:cNvPr>
            <p:cNvSpPr/>
            <p:nvPr/>
          </p:nvSpPr>
          <p:spPr>
            <a:xfrm>
              <a:off x="793790" y="5264348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일상 루틴을 AI와 체계적으로 관리하고 싶은 사람들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 5">
              <a:extLst>
                <a:ext uri="{FF2B5EF4-FFF2-40B4-BE49-F238E27FC236}">
                  <a16:creationId xmlns:a16="http://schemas.microsoft.com/office/drawing/2014/main" xmlns="" id="{1F5E8197-FF71-7761-2F5A-2EAA94870CA1}"/>
                </a:ext>
              </a:extLst>
            </p:cNvPr>
            <p:cNvSpPr/>
            <p:nvPr/>
          </p:nvSpPr>
          <p:spPr>
            <a:xfrm>
              <a:off x="7599521" y="379880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0C0D0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사용자 니즈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 6">
              <a:extLst>
                <a:ext uri="{FF2B5EF4-FFF2-40B4-BE49-F238E27FC236}">
                  <a16:creationId xmlns:a16="http://schemas.microsoft.com/office/drawing/2014/main" xmlns="" id="{3E29E6DF-A594-9CCB-72A4-46A68F264358}"/>
                </a:ext>
              </a:extLst>
            </p:cNvPr>
            <p:cNvSpPr/>
            <p:nvPr/>
          </p:nvSpPr>
          <p:spPr>
            <a:xfrm>
              <a:off x="7599521" y="4379952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함께하여 쉬운 목표 설정과 관리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7">
              <a:extLst>
                <a:ext uri="{FF2B5EF4-FFF2-40B4-BE49-F238E27FC236}">
                  <a16:creationId xmlns:a16="http://schemas.microsoft.com/office/drawing/2014/main" xmlns="" id="{197FCF90-2934-77B7-8BC7-F69113EBA757}"/>
                </a:ext>
              </a:extLst>
            </p:cNvPr>
            <p:cNvSpPr/>
            <p:nvPr/>
          </p:nvSpPr>
          <p:spPr>
            <a:xfrm>
              <a:off x="7599521" y="4822150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일일 체크와 피드백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xmlns="" id="{69E92D97-4C63-EA95-1B96-564F8CCCE863}"/>
                </a:ext>
              </a:extLst>
            </p:cNvPr>
            <p:cNvSpPr/>
            <p:nvPr/>
          </p:nvSpPr>
          <p:spPr>
            <a:xfrm>
              <a:off x="7599521" y="5264348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성장 과정을 시각적으로 확인하고 싶음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5046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3373525" cy="787078"/>
          </a:xfrm>
        </p:spPr>
        <p:txBody>
          <a:bodyPr/>
          <a:lstStyle/>
          <a:p>
            <a:r>
              <a:rPr lang="ko-KR" altLang="en-US" dirty="0" smtClean="0"/>
              <a:t>사용자 흐름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013200" y="1133793"/>
          <a:ext cx="5506720" cy="473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22960"/>
          </a:xfrm>
        </p:spPr>
        <p:txBody>
          <a:bodyPr/>
          <a:lstStyle/>
          <a:p>
            <a:r>
              <a:rPr lang="ko-KR" altLang="en-US" dirty="0" smtClean="0"/>
              <a:t>주요 기능 설계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63599" y="1940560"/>
          <a:ext cx="10474961" cy="393191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08673"/>
                <a:gridCol w="3192898"/>
                <a:gridCol w="4473390"/>
              </a:tblGrid>
              <a:tr h="485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3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오늘의 루틴 보기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체크 가능한 루틴 목록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진행률 표시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3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루틴 등록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직접입력 </a:t>
                      </a:r>
                      <a:r>
                        <a:rPr lang="en-US" altLang="ko-KR" dirty="0" smtClean="0"/>
                        <a:t>or AI </a:t>
                      </a:r>
                      <a:r>
                        <a:rPr lang="ko-KR" altLang="en-US" dirty="0" smtClean="0"/>
                        <a:t>추천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목표 입력 → </a:t>
                      </a:r>
                      <a:r>
                        <a:rPr lang="en-US" altLang="ko-KR" dirty="0" smtClean="0"/>
                        <a:t>GPT </a:t>
                      </a:r>
                      <a:r>
                        <a:rPr lang="ko-KR" altLang="en-US" dirty="0" smtClean="0"/>
                        <a:t>추천 루틴 선택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수정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3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AI </a:t>
                      </a:r>
                      <a:r>
                        <a:rPr lang="ko-KR" altLang="en-US" dirty="0" smtClean="0"/>
                        <a:t>추천 </a:t>
                      </a:r>
                      <a:r>
                        <a:rPr lang="ko-KR" altLang="en-US" dirty="0" err="1" smtClean="0"/>
                        <a:t>챗봇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GPT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프롬프트 기반 루틴 생성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3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습관 상세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수정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삭제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루틴 반복 요일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목표 기간 수정 가능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3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통계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주간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월간 </a:t>
                      </a:r>
                      <a:r>
                        <a:rPr lang="ko-KR" altLang="en-US" dirty="0" err="1" smtClean="0"/>
                        <a:t>달성률</a:t>
                      </a:r>
                      <a:r>
                        <a:rPr lang="ko-KR" altLang="en-US" dirty="0" smtClean="0"/>
                        <a:t> 차트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애니메이션 그래프로 피드백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3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캘린더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달성 여부 확인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 smtClean="0"/>
                        <a:t>날짜별</a:t>
                      </a:r>
                      <a:r>
                        <a:rPr lang="ko-KR" altLang="en-US" dirty="0" smtClean="0"/>
                        <a:t> 루틴 성공 여부 기록 시각화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3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성장요소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 smtClean="0"/>
                        <a:t>뱃지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err="1" smtClean="0"/>
                        <a:t>레벨업</a:t>
                      </a:r>
                      <a:r>
                        <a:rPr lang="ko-KR" altLang="en-US" dirty="0" smtClean="0"/>
                        <a:t> 애니메이션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연속 달성 시 동기부여 효과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1F4681-997A-78BA-F0D0-D84A2CB2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76693"/>
          </a:xfrm>
        </p:spPr>
        <p:txBody>
          <a:bodyPr/>
          <a:lstStyle/>
          <a:p>
            <a:r>
              <a:rPr lang="ko-KR" altLang="en-US" dirty="0">
                <a:solidFill>
                  <a:srgbClr val="0C0D0F"/>
                </a:solidFill>
              </a:rPr>
              <a:t>서비스 주요 기능 개요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C6AC5B87-FE83-8E01-8DFF-9DF2D94EE0B5}"/>
              </a:ext>
            </a:extLst>
          </p:cNvPr>
          <p:cNvGrpSpPr/>
          <p:nvPr/>
        </p:nvGrpSpPr>
        <p:grpSpPr>
          <a:xfrm>
            <a:off x="1530172" y="2090399"/>
            <a:ext cx="8173594" cy="3098170"/>
            <a:chOff x="1530172" y="2090399"/>
            <a:chExt cx="8173594" cy="309817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68E1C862-C71B-DB9C-DD51-9DE42C3BF66A}"/>
                </a:ext>
              </a:extLst>
            </p:cNvPr>
            <p:cNvGrpSpPr/>
            <p:nvPr/>
          </p:nvGrpSpPr>
          <p:grpSpPr>
            <a:xfrm>
              <a:off x="1530172" y="2090399"/>
              <a:ext cx="2919763" cy="1285463"/>
              <a:chOff x="-399638" y="3343449"/>
              <a:chExt cx="2919763" cy="1285463"/>
            </a:xfrm>
          </p:grpSpPr>
          <p:pic>
            <p:nvPicPr>
              <p:cNvPr id="5" name="Image 1">
                <a:extLst>
                  <a:ext uri="{FF2B5EF4-FFF2-40B4-BE49-F238E27FC236}">
                    <a16:creationId xmlns:a16="http://schemas.microsoft.com/office/drawing/2014/main" xmlns="" id="{CC3ACF5E-5C23-A067-D766-DC2A33A7F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99638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6" name="Text 1">
                <a:extLst>
                  <a:ext uri="{FF2B5EF4-FFF2-40B4-BE49-F238E27FC236}">
                    <a16:creationId xmlns:a16="http://schemas.microsoft.com/office/drawing/2014/main" xmlns="" id="{9A3338E8-EBC1-4D62-6EAE-D1EDC40DE5AC}"/>
                  </a:ext>
                </a:extLst>
              </p:cNvPr>
              <p:cNvSpPr/>
              <p:nvPr/>
            </p:nvSpPr>
            <p:spPr>
              <a:xfrm>
                <a:off x="470843" y="3412689"/>
                <a:ext cx="2049282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목표 설정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7" name="Text 2">
                <a:extLst>
                  <a:ext uri="{FF2B5EF4-FFF2-40B4-BE49-F238E27FC236}">
                    <a16:creationId xmlns:a16="http://schemas.microsoft.com/office/drawing/2014/main" xmlns="" id="{CA4D940E-DFBA-BAEB-DB06-28EE36217129}"/>
                  </a:ext>
                </a:extLst>
              </p:cNvPr>
              <p:cNvSpPr/>
              <p:nvPr/>
            </p:nvSpPr>
            <p:spPr>
              <a:xfrm>
                <a:off x="470843" y="3903107"/>
                <a:ext cx="2049282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AI</a:t>
                </a:r>
                <a:r>
                  <a:rPr lang="ko-KR" alt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와 함께 </a:t>
                </a:r>
                <a:r>
                  <a:rPr lang="en-US" sz="1750" dirty="0" err="1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목표</a:t>
                </a:r>
                <a:r>
                  <a:rPr lang="ko-KR" alt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를</a:t>
                </a: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/>
                </a:r>
                <a:b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</a:br>
                <a:r>
                  <a:rPr lang="en-US" sz="1750" dirty="0" err="1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자유롭게</a:t>
                </a: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 생성 가능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50A6CFEA-479C-7612-6551-03BB22F3510B}"/>
                </a:ext>
              </a:extLst>
            </p:cNvPr>
            <p:cNvGrpSpPr/>
            <p:nvPr/>
          </p:nvGrpSpPr>
          <p:grpSpPr>
            <a:xfrm>
              <a:off x="6783889" y="2090399"/>
              <a:ext cx="2919876" cy="1285463"/>
              <a:chOff x="2931850" y="3343449"/>
              <a:chExt cx="2919876" cy="1285463"/>
            </a:xfrm>
          </p:grpSpPr>
          <p:pic>
            <p:nvPicPr>
              <p:cNvPr id="8" name="Image 2">
                <a:extLst>
                  <a:ext uri="{FF2B5EF4-FFF2-40B4-BE49-F238E27FC236}">
                    <a16:creationId xmlns:a16="http://schemas.microsoft.com/office/drawing/2014/main" xmlns="" id="{173C2C3C-B5F6-1C1E-7544-0D5C17B68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1850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9" name="Text 3">
                <a:extLst>
                  <a:ext uri="{FF2B5EF4-FFF2-40B4-BE49-F238E27FC236}">
                    <a16:creationId xmlns:a16="http://schemas.microsoft.com/office/drawing/2014/main" xmlns="" id="{95946EC8-2C4B-1FB0-9BBE-D63B92121DA0}"/>
                  </a:ext>
                </a:extLst>
              </p:cNvPr>
              <p:cNvSpPr/>
              <p:nvPr/>
            </p:nvSpPr>
            <p:spPr>
              <a:xfrm>
                <a:off x="3802336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일일 기록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0" name="Text 4">
                <a:extLst>
                  <a:ext uri="{FF2B5EF4-FFF2-40B4-BE49-F238E27FC236}">
                    <a16:creationId xmlns:a16="http://schemas.microsoft.com/office/drawing/2014/main" xmlns="" id="{95D8DBA8-92BE-AA45-30B8-8F18AD041801}"/>
                  </a:ext>
                </a:extLst>
              </p:cNvPr>
              <p:cNvSpPr/>
              <p:nvPr/>
            </p:nvSpPr>
            <p:spPr>
              <a:xfrm>
                <a:off x="3802336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매일 습관 실천 내역을 쉽게 기록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A761A1AF-3088-2637-A442-34A5C1C49058}"/>
                </a:ext>
              </a:extLst>
            </p:cNvPr>
            <p:cNvGrpSpPr/>
            <p:nvPr/>
          </p:nvGrpSpPr>
          <p:grpSpPr>
            <a:xfrm>
              <a:off x="1530172" y="3903106"/>
              <a:ext cx="2919877" cy="1285463"/>
              <a:chOff x="6263456" y="3343449"/>
              <a:chExt cx="2919877" cy="1285463"/>
            </a:xfrm>
          </p:grpSpPr>
          <p:pic>
            <p:nvPicPr>
              <p:cNvPr id="11" name="Image 3">
                <a:extLst>
                  <a:ext uri="{FF2B5EF4-FFF2-40B4-BE49-F238E27FC236}">
                    <a16:creationId xmlns:a16="http://schemas.microsoft.com/office/drawing/2014/main" xmlns="" id="{876AE506-76CC-8C2B-38DD-64D543F62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3456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12" name="Text 5">
                <a:extLst>
                  <a:ext uri="{FF2B5EF4-FFF2-40B4-BE49-F238E27FC236}">
                    <a16:creationId xmlns:a16="http://schemas.microsoft.com/office/drawing/2014/main" xmlns="" id="{44E061CF-873E-8BA1-0C9B-8CA43487FCD3}"/>
                  </a:ext>
                </a:extLst>
              </p:cNvPr>
              <p:cNvSpPr/>
              <p:nvPr/>
            </p:nvSpPr>
            <p:spPr>
              <a:xfrm>
                <a:off x="7133943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달성률 시각화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3" name="Text 6">
                <a:extLst>
                  <a:ext uri="{FF2B5EF4-FFF2-40B4-BE49-F238E27FC236}">
                    <a16:creationId xmlns:a16="http://schemas.microsoft.com/office/drawing/2014/main" xmlns="" id="{CEF16512-F34B-70DC-3DAD-F66ED9D2E3FC}"/>
                  </a:ext>
                </a:extLst>
              </p:cNvPr>
              <p:cNvSpPr/>
              <p:nvPr/>
            </p:nvSpPr>
            <p:spPr>
              <a:xfrm>
                <a:off x="7133943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성과가 한눈에 보이는 그래픽 제공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1C6BE95F-B13F-7900-A9AC-12A0A567B7B3}"/>
                </a:ext>
              </a:extLst>
            </p:cNvPr>
            <p:cNvGrpSpPr/>
            <p:nvPr/>
          </p:nvGrpSpPr>
          <p:grpSpPr>
            <a:xfrm>
              <a:off x="6783889" y="3903106"/>
              <a:ext cx="2919877" cy="1285463"/>
              <a:chOff x="9595063" y="3343449"/>
              <a:chExt cx="2919877" cy="1285463"/>
            </a:xfrm>
          </p:grpSpPr>
          <p:pic>
            <p:nvPicPr>
              <p:cNvPr id="14" name="Image 4">
                <a:extLst>
                  <a:ext uri="{FF2B5EF4-FFF2-40B4-BE49-F238E27FC236}">
                    <a16:creationId xmlns:a16="http://schemas.microsoft.com/office/drawing/2014/main" xmlns="" id="{FE17AD0A-419C-CC1D-19F6-C10F55923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5063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15" name="Text 7">
                <a:extLst>
                  <a:ext uri="{FF2B5EF4-FFF2-40B4-BE49-F238E27FC236}">
                    <a16:creationId xmlns:a16="http://schemas.microsoft.com/office/drawing/2014/main" xmlns="" id="{6BDCCEE1-5B9B-40C3-3AEB-63F13306CFFC}"/>
                  </a:ext>
                </a:extLst>
              </p:cNvPr>
              <p:cNvSpPr/>
              <p:nvPr/>
            </p:nvSpPr>
            <p:spPr>
              <a:xfrm>
                <a:off x="10465550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동기 부여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6" name="Text 8">
                <a:extLst>
                  <a:ext uri="{FF2B5EF4-FFF2-40B4-BE49-F238E27FC236}">
                    <a16:creationId xmlns:a16="http://schemas.microsoft.com/office/drawing/2014/main" xmlns="" id="{6568C564-067F-02DC-462A-CE1211131EDD}"/>
                  </a:ext>
                </a:extLst>
              </p:cNvPr>
              <p:cNvSpPr/>
              <p:nvPr/>
            </p:nvSpPr>
            <p:spPr>
              <a:xfrm>
                <a:off x="10465550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레벨업, 뱃지 및 체계적 보상 체계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29317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70A60C-0552-F24D-2AF7-B8AD7BCC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49124"/>
          </a:xfrm>
        </p:spPr>
        <p:txBody>
          <a:bodyPr/>
          <a:lstStyle/>
          <a:p>
            <a:r>
              <a:rPr lang="ko-KR" altLang="en-US" dirty="0"/>
              <a:t>적용 기술 및 구현 환경</a:t>
            </a:r>
            <a:r>
              <a:rPr lang="en-US" altLang="ko-KR" dirty="0"/>
              <a:t>/</a:t>
            </a:r>
            <a:r>
              <a:rPr lang="ko-KR" altLang="en-US" dirty="0"/>
              <a:t>도구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7D62D2-275C-9CBA-AF86-2964195871B9}"/>
              </a:ext>
            </a:extLst>
          </p:cNvPr>
          <p:cNvSpPr txBox="1"/>
          <p:nvPr/>
        </p:nvSpPr>
        <p:spPr>
          <a:xfrm>
            <a:off x="972274" y="2177660"/>
            <a:ext cx="68319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IDE: Android Studio </a:t>
            </a:r>
            <a:r>
              <a:rPr lang="en-US" altLang="ko-KR" dirty="0" smtClean="0"/>
              <a:t>(version - 2024.</a:t>
            </a:r>
            <a:r>
              <a:rPr lang="en-US" altLang="ko-KR" dirty="0" smtClean="0"/>
              <a:t>3)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Frame work: Flutter SDK (version - 3.29.2)</a:t>
            </a:r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저장소</a:t>
            </a:r>
            <a:r>
              <a:rPr lang="en-US" altLang="ko-KR" dirty="0"/>
              <a:t>: Firebase</a:t>
            </a:r>
          </a:p>
          <a:p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 연동</a:t>
            </a:r>
            <a:r>
              <a:rPr lang="en-US" altLang="ko-KR" dirty="0"/>
              <a:t>: OpenAI GPT API</a:t>
            </a:r>
          </a:p>
          <a:p>
            <a:endParaRPr lang="en-US" altLang="ko-KR" dirty="0"/>
          </a:p>
          <a:p>
            <a:r>
              <a:rPr lang="ko-KR" altLang="en-US" dirty="0"/>
              <a:t>테스트</a:t>
            </a:r>
            <a:r>
              <a:rPr lang="en-US" altLang="ko-KR" dirty="0"/>
              <a:t>: chrome &amp; </a:t>
            </a:r>
            <a:r>
              <a:rPr lang="ko-KR" altLang="en-US" dirty="0"/>
              <a:t>안드로이드 에뮬레이터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배포 플랫폼</a:t>
            </a:r>
            <a:r>
              <a:rPr lang="en-US" altLang="ko-KR" dirty="0"/>
              <a:t>: Google Play Store (</a:t>
            </a:r>
            <a:r>
              <a:rPr lang="ko-KR" altLang="en-US" dirty="0"/>
              <a:t>안드로이드 기준  앱 배포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453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 smtClean="0"/>
              <a:t>요구사항 수집 및 분석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772160" y="2454269"/>
          <a:ext cx="10627360" cy="32048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23659"/>
                <a:gridCol w="8303701"/>
              </a:tblGrid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구체적 </a:t>
                      </a:r>
                      <a:r>
                        <a:rPr lang="ko-KR" altLang="en-US" dirty="0" err="1"/>
                        <a:t>니즈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루틴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목표를 </a:t>
                      </a:r>
                      <a:r>
                        <a:rPr lang="ko-KR" altLang="en-US" dirty="0"/>
                        <a:t>입력하면 루틴을 자동으로 </a:t>
                      </a:r>
                      <a:r>
                        <a:rPr lang="ko-KR" altLang="en-US" dirty="0" err="1"/>
                        <a:t>추천받고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smtClean="0"/>
                        <a:t>싶음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실천 기록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매일 </a:t>
                      </a:r>
                      <a:r>
                        <a:rPr lang="ko-KR" altLang="en-US" dirty="0"/>
                        <a:t>내가 해낸 걸 체크하고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성취감을 느끼고 </a:t>
                      </a:r>
                      <a:r>
                        <a:rPr lang="ko-KR" altLang="en-US" dirty="0" smtClean="0"/>
                        <a:t>싶음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동기 부여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계속 </a:t>
                      </a:r>
                      <a:r>
                        <a:rPr lang="ko-KR" altLang="en-US" dirty="0"/>
                        <a:t>하게 만드는 애니메이션이나 피드백이 있었으면 </a:t>
                      </a:r>
                      <a:r>
                        <a:rPr lang="ko-KR" altLang="en-US" dirty="0" smtClean="0"/>
                        <a:t>좋겠음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한눈에 </a:t>
                      </a:r>
                      <a:r>
                        <a:rPr lang="ko-KR" altLang="en-US" dirty="0"/>
                        <a:t>내가 얼마나 꾸준히 했는지 보고 </a:t>
                      </a:r>
                      <a:r>
                        <a:rPr lang="ko-KR" altLang="en-US" dirty="0" smtClean="0"/>
                        <a:t>싶음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감정적 연결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그냥 </a:t>
                      </a:r>
                      <a:r>
                        <a:rPr lang="ko-KR" altLang="en-US" dirty="0"/>
                        <a:t>할 일 체크가 아니라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진짜 나를 응원해주는 느낌이면 </a:t>
                      </a:r>
                      <a:r>
                        <a:rPr lang="ko-KR" altLang="en-US" dirty="0" smtClean="0"/>
                        <a:t>좋겠음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1680" y="1930400"/>
            <a:ext cx="2589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🔍</a:t>
            </a:r>
            <a:r>
              <a:rPr lang="ko-KR" altLang="en-US" sz="2000" b="1" dirty="0" smtClean="0"/>
              <a:t> 핵심 사용자 </a:t>
            </a:r>
            <a:r>
              <a:rPr lang="ko-KR" altLang="en-US" sz="2000" b="1" dirty="0" err="1" smtClean="0"/>
              <a:t>니즈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566</Words>
  <Application>Microsoft Office PowerPoint</Application>
  <PresentationFormat>사용자 지정</PresentationFormat>
  <Paragraphs>134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ChronicleVTI</vt:lpstr>
      <vt:lpstr>“꾸버”- 꾸준히 버티기 습관 형성 &amp; 자기계발 앱 </vt:lpstr>
      <vt:lpstr>주제선정</vt:lpstr>
      <vt:lpstr>프로젝트 목적과 핵심 가치</vt:lpstr>
      <vt:lpstr>대상 사용자 분석  </vt:lpstr>
      <vt:lpstr>사용자 흐름 </vt:lpstr>
      <vt:lpstr>주요 기능 설계</vt:lpstr>
      <vt:lpstr>서비스 주요 기능 개요</vt:lpstr>
      <vt:lpstr>적용 기술 및 구현 환경/도구</vt:lpstr>
      <vt:lpstr>요구사항 수집 및 분석</vt:lpstr>
      <vt:lpstr>요구사항 수집 및 분석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“꾸버”- 꾸준히 버티기 습관 형성 &amp; 자기계발 앱 </dc:title>
  <dc:creator>이세종</dc:creator>
  <cp:lastModifiedBy>lwjsa</cp:lastModifiedBy>
  <cp:revision>15</cp:revision>
  <dcterms:created xsi:type="dcterms:W3CDTF">2025-05-11T06:46:34Z</dcterms:created>
  <dcterms:modified xsi:type="dcterms:W3CDTF">2025-05-12T06:51:50Z</dcterms:modified>
</cp:coreProperties>
</file>