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27" r:id="rId3"/>
    <p:sldId id="300" r:id="rId4"/>
    <p:sldId id="282" r:id="rId5"/>
    <p:sldId id="323" r:id="rId6"/>
    <p:sldId id="331" r:id="rId7"/>
    <p:sldId id="311" r:id="rId8"/>
    <p:sldId id="329" r:id="rId9"/>
    <p:sldId id="332" r:id="rId10"/>
    <p:sldId id="318" r:id="rId11"/>
    <p:sldId id="326" r:id="rId12"/>
    <p:sldId id="321" r:id="rId13"/>
    <p:sldId id="3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jpe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9305" y="2974310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Mythic Item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30518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천세종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새별의 파워포인트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060727" cy="1446550"/>
            <a:chOff x="510077" y="2691080"/>
            <a:chExt cx="4060727" cy="1446550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0607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프로젝트를 하면서</a:t>
              </a:r>
              <a:endParaRPr lang="en-US" altLang="ko-KR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느낀 점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1523435" y="1838486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451090" y="1838486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81564" y="1565248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4027" y="4356442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7758" y="4125609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0463" y="418942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4"/>
                </a:solidFill>
              </a:rPr>
              <a:t>관련 지식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20313" y="2174544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14744" y="3828808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29653" y="2042939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048244" y="3772892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15769" y="1489288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137397" cy="769441"/>
            <a:chOff x="510077" y="2691080"/>
            <a:chExt cx="313739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137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발표를 마치며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응애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4"/>
                </a:solidFill>
              </a:rPr>
              <a:t>세종이의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</a:rPr>
              <a:t>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마음을 움직이는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천세종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4"/>
                </a:solidFill>
              </a:rPr>
              <a:t>나</a:t>
            </a:r>
            <a:r>
              <a:rPr lang="en-US" altLang="ko-KR" sz="1400" dirty="0" smtClean="0">
                <a:solidFill>
                  <a:schemeClr val="accent4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4"/>
                </a:solidFill>
              </a:rPr>
              <a:t>라는 사람 표현하기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022475"/>
            <a:ext cx="3747591" cy="4483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2648" y="2324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이름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89674" y="2412860"/>
            <a:ext cx="3987251" cy="3798540"/>
            <a:chOff x="7991871" y="2412860"/>
            <a:chExt cx="3987251" cy="3798540"/>
          </a:xfrm>
        </p:grpSpPr>
        <p:grpSp>
          <p:nvGrpSpPr>
            <p:cNvPr id="32" name="그룹 31"/>
            <p:cNvGrpSpPr/>
            <p:nvPr/>
          </p:nvGrpSpPr>
          <p:grpSpPr>
            <a:xfrm>
              <a:off x="8474471" y="2412860"/>
              <a:ext cx="1523725" cy="180000"/>
              <a:chOff x="4700234" y="3826753"/>
              <a:chExt cx="1523725" cy="18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0800000">
              <a:off x="10455397" y="6031400"/>
              <a:ext cx="1523725" cy="180000"/>
              <a:chOff x="4700234" y="3826753"/>
              <a:chExt cx="1523725" cy="18000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055371" y="3153659"/>
              <a:ext cx="1523725" cy="180000"/>
              <a:chOff x="4700234" y="3826753"/>
              <a:chExt cx="1523725" cy="18000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991871" y="4261066"/>
              <a:ext cx="1523725" cy="180000"/>
              <a:chOff x="4700234" y="3826753"/>
              <a:chExt cx="1523725" cy="180000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10156850" y="3679650"/>
              <a:ext cx="1523725" cy="179999"/>
              <a:chOff x="4700234" y="3826753"/>
              <a:chExt cx="1523725" cy="18000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474471" y="5706284"/>
              <a:ext cx="1523725" cy="180000"/>
              <a:chOff x="4700234" y="3826753"/>
              <a:chExt cx="1523725" cy="180000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730529" y="3584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장점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0839" y="56177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경력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55136" y="305899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나이 및 성별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2412" y="4193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단점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0966" y="59565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ETC…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내가 이 프로젝트를 기획한 이유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개발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프로젝트를 하면서 느낀 점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발표를 마치며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777047"/>
            <a:chOff x="527769" y="1728426"/>
            <a:chExt cx="5187231" cy="27770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221027" cy="1446550"/>
              <a:chOff x="471977" y="2691080"/>
              <a:chExt cx="4221027" cy="14465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21027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내가 이 프로젝트를</a:t>
                </a:r>
                <a:endPara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기획한 이유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863367" y="197208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롤아이템-지크의 전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564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ternal/images2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06" y="145651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롤아이템-신성의 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16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tachment/32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59" y="1468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achment/32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782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ttachment/32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612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tachment/grezL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06" y="2077927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ternal/2.bp.bl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59" y="20612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xternal/img4.wi..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98161"/>
            <a:ext cx="60960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ttachment/108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02" y="2659691"/>
            <a:ext cx="648071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ttachment/stryg...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54" y="268615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롤아이템-야생의 섬광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60" y="268308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롤아이템-서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72" y="14690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xternal/static....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40" y="1477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xternal/img1.wi...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72" y="1468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external/ddragon...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09" y="1468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롤아이템-빛의 인도자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72" y="20956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롤아이템-광신도의 검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72" y="21024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xternal/ddragon...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72" y="208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ttachment/리그 오브...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40" y="208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xternal/9abd265...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72" y="27052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롤아이템-고대인의 의지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40" y="26882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xternal/static....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40" y="26882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attachment/371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40" y="27052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/>
          <p:cNvCxnSpPr/>
          <p:nvPr/>
        </p:nvCxnSpPr>
        <p:spPr>
          <a:xfrm>
            <a:off x="6963548" y="197208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4" name="Picture 50" descr="롤아이템-승천의 부적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02" y="39216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롤아이템-거인 학살자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06" y="39216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롤아이템-지휘관의 깃발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06" y="39061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롤아이템-쇼진의 창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06" y="39061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롤아이템-수호자의 검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157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롤아이템-우글렛의 마녀 모자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46" y="45095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롤아이템-반담 경의 철퇴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16" y="451052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롤아이템-성위의 눈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86" y="44950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롤아이템-즈롯 차원문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985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롤아이템-저항 공성기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73" y="510985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롤아이템-밀렵꾼의 단검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06" y="51210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롤아이템-서리 여왕의 지배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06" y="510985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롤아이템-슈렐리아의 몽상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40" y="38836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롤아이템-쌍둥이 그림자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72" y="38836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롤아이템-적응형 투구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78" y="38836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롤아이템-마법공학 GLP-80...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46" y="38836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롤아이템-영겁의 지팡이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72" y="44950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롤아이템-얼어붙은 망치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40" y="44950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롤아이템-마법공학 총검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72" y="44950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롤아이템-주문매듭 구슬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10" y="44950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롤아이템-정당한 영광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10" y="50790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롤아이템-스태틱의 단검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40" y="50918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롤아이템-아테나의 부정한 성배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16" y="50918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롤아이템-핏빛 칼날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48" y="50858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79" y="3257515"/>
            <a:ext cx="812698" cy="8126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96" y="1582158"/>
            <a:ext cx="812698" cy="81269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13" y="4250202"/>
            <a:ext cx="812698" cy="81269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58" y="4563352"/>
            <a:ext cx="812698" cy="81269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74" y="3235594"/>
            <a:ext cx="812698" cy="81269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06" y="1269007"/>
            <a:ext cx="812698" cy="81269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96" y="2185986"/>
            <a:ext cx="812698" cy="81269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85" y="3124157"/>
            <a:ext cx="812698" cy="81269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31" y="1288813"/>
            <a:ext cx="761008" cy="77308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55" y="5614001"/>
            <a:ext cx="812698" cy="81269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76" y="4563352"/>
            <a:ext cx="812698" cy="81269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11" y="2717808"/>
            <a:ext cx="812698" cy="81269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28" y="4251211"/>
            <a:ext cx="812698" cy="81269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57" y="1269007"/>
            <a:ext cx="812698" cy="81269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96" y="3022650"/>
            <a:ext cx="812698" cy="81269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10" y="5376050"/>
            <a:ext cx="812698" cy="81269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24" y="5191741"/>
            <a:ext cx="823136" cy="82313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03" y="5202179"/>
            <a:ext cx="812698" cy="81269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53" y="1747380"/>
            <a:ext cx="812698" cy="81269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7" y="1102727"/>
            <a:ext cx="836486" cy="83648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24" y="346673"/>
            <a:ext cx="888354" cy="88835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90" y="4095544"/>
            <a:ext cx="874157" cy="8741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60" y="430527"/>
            <a:ext cx="804500" cy="804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7" y="5376050"/>
            <a:ext cx="841495" cy="8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243469" cy="769441"/>
            <a:chOff x="510077" y="2691080"/>
            <a:chExt cx="424346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2434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개발 과정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1088512" cy="615010"/>
            <a:chOff x="2263852" y="2348538"/>
            <a:chExt cx="108851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1.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 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1761773" cy="615010"/>
            <a:chOff x="2263852" y="2348538"/>
            <a:chExt cx="1761773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3.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736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필요한 정보 수집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53917" y="3247559"/>
            <a:ext cx="1063112" cy="615010"/>
            <a:chOff x="4501396" y="2348538"/>
            <a:chExt cx="1063112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5184058" y="2348538"/>
              <a:ext cx="377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2.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1396" y="2624994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웹 디자인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041172" y="5344601"/>
            <a:ext cx="2614818" cy="615010"/>
            <a:chOff x="2988651" y="2348538"/>
            <a:chExt cx="2614818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5184058" y="2348538"/>
              <a:ext cx="377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4.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8651" y="2624994"/>
              <a:ext cx="2614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자바 스크립트를 통한 개발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14" y="99862"/>
            <a:ext cx="5498412" cy="67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183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THE명품고딕L</vt:lpstr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62</cp:revision>
  <dcterms:created xsi:type="dcterms:W3CDTF">2015-07-07T04:48:58Z</dcterms:created>
  <dcterms:modified xsi:type="dcterms:W3CDTF">2022-07-19T09:04:45Z</dcterms:modified>
</cp:coreProperties>
</file>