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7" r:id="rId4"/>
    <p:sldId id="266" r:id="rId5"/>
    <p:sldId id="268" r:id="rId6"/>
    <p:sldId id="269" r:id="rId7"/>
    <p:sldId id="270" r:id="rId8"/>
    <p:sldId id="274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CDCDC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41367" y="3429000"/>
            <a:ext cx="97092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7786" y="2203593"/>
            <a:ext cx="4756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WEBSITE</a:t>
            </a:r>
            <a:endParaRPr lang="en-US" altLang="ko-KR" sz="5000" spc="600" dirty="0" smtClean="0">
              <a:solidFill>
                <a:schemeClr val="tx2">
                  <a:lumMod val="75000"/>
                </a:schemeClr>
              </a:solidFill>
              <a:latin typeface="Fivo Sans Black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PORTFOLIO</a:t>
            </a:r>
            <a:endParaRPr lang="ko-KR" altLang="en-US" sz="5000" spc="600" dirty="0">
              <a:solidFill>
                <a:schemeClr val="tx2">
                  <a:lumMod val="75000"/>
                </a:schemeClr>
              </a:solidFill>
              <a:latin typeface="Fivo Sans Black" pitchFamily="50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19640" y="5600219"/>
            <a:ext cx="5952720" cy="369332"/>
            <a:chOff x="2930274" y="5181600"/>
            <a:chExt cx="595272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4124960" y="5181600"/>
              <a:ext cx="47580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조교행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(PM),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이상혁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허준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이유섭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김세종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이다영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0274" y="518160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3F5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Made by.</a:t>
              </a:r>
              <a:endParaRPr lang="ko-KR" altLang="en-US" dirty="0">
                <a:solidFill>
                  <a:srgbClr val="333F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65672" y="6029383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F5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2022. 07. 31</a:t>
            </a:r>
            <a:endParaRPr lang="ko-KR" altLang="en-US" sz="1600" dirty="0">
              <a:solidFill>
                <a:srgbClr val="333F5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029" y="1624989"/>
            <a:ext cx="3727624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:</a:t>
            </a: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 </a:t>
            </a:r>
            <a:r>
              <a:rPr lang="en-US" altLang="ko-KR" sz="3480" spc="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JejuMatjip</a:t>
            </a:r>
            <a:endParaRPr lang="en-US" altLang="ko-KR" sz="3480" spc="600" dirty="0" smtClean="0">
              <a:solidFill>
                <a:schemeClr val="tx2">
                  <a:lumMod val="60000"/>
                  <a:lumOff val="40000"/>
                </a:schemeClr>
              </a:solidFill>
              <a:latin typeface="Leferi Point Type Special Itali" panose="02020503000000000000" pitchFamily="18" charset="-127"/>
              <a:ea typeface="Leferi Point Type Special Itali" panose="0202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565" y="4491710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제주도 맛집 커뮤니티 사이트 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228975"/>
            <a:ext cx="12192000" cy="3629025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293;p39"/>
          <p:cNvSpPr txBox="1">
            <a:spLocks/>
          </p:cNvSpPr>
          <p:nvPr/>
        </p:nvSpPr>
        <p:spPr>
          <a:xfrm>
            <a:off x="726400" y="583212"/>
            <a:ext cx="773688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33F50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TABLE OF </a:t>
            </a:r>
            <a:r>
              <a:rPr lang="en-US" sz="3600" dirty="0" smtClean="0">
                <a:solidFill>
                  <a:schemeClr val="accent3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CONTENTS</a:t>
            </a:r>
            <a:endParaRPr lang="en-US" sz="3600" dirty="0">
              <a:solidFill>
                <a:schemeClr val="accent3"/>
              </a:solidFill>
              <a:latin typeface="Leferi Point Type Black" panose="020B0A03000000000000" pitchFamily="34" charset="-127"/>
              <a:ea typeface="Leferi Point Type Black" panose="020B0A03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0882" y="3889737"/>
            <a:ext cx="8622486" cy="2369487"/>
            <a:chOff x="1263067" y="3889737"/>
            <a:chExt cx="8622486" cy="2369487"/>
          </a:xfrm>
        </p:grpSpPr>
        <p:sp>
          <p:nvSpPr>
            <p:cNvPr id="26" name="Google Shape;300;p39"/>
            <p:cNvSpPr/>
            <p:nvPr/>
          </p:nvSpPr>
          <p:spPr>
            <a:xfrm>
              <a:off x="8434576" y="3891077"/>
              <a:ext cx="772586" cy="40534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28" name="Google Shape;302;p39"/>
            <p:cNvSpPr/>
            <p:nvPr/>
          </p:nvSpPr>
          <p:spPr>
            <a:xfrm>
              <a:off x="1263067" y="3891078"/>
              <a:ext cx="647559" cy="40533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29" name="Google Shape;302;p39"/>
            <p:cNvSpPr/>
            <p:nvPr/>
          </p:nvSpPr>
          <p:spPr>
            <a:xfrm>
              <a:off x="4877121" y="3889737"/>
              <a:ext cx="689199" cy="408021"/>
            </a:xfrm>
            <a:prstGeom prst="rect">
              <a:avLst/>
            </a:prstGeom>
          </p:spPr>
          <p:txBody>
            <a:bodyPr>
              <a:prstTxWarp prst="textPlain">
                <a:avLst>
                  <a:gd name="adj" fmla="val 51315"/>
                </a:avLst>
              </a:prstTxWarp>
            </a:bodyPr>
            <a:lstStyle/>
            <a:p>
              <a:pPr lvl="0" algn="ctr"/>
              <a:r>
                <a:rPr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</a:t>
              </a:r>
              <a:r>
                <a:rPr lang="en-US"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2</a:t>
              </a:r>
              <a:endPara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0626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0626" y="4935785"/>
              <a:ext cx="1741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66320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3419" y="4935785"/>
              <a:ext cx="20842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로그인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회원가입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맛집리스트보기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리뷰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공지사항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QnA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07162" y="451777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최종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7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32" name="Google Shape;240;p37"/>
          <p:cNvGraphicFramePr/>
          <p:nvPr>
            <p:extLst>
              <p:ext uri="{D42A27DB-BD31-4B8C-83A1-F6EECF244321}">
                <p14:modId xmlns:p14="http://schemas.microsoft.com/office/powerpoint/2010/main" val="340586160"/>
              </p:ext>
            </p:extLst>
          </p:nvPr>
        </p:nvGraphicFramePr>
        <p:xfrm>
          <a:off x="2098375" y="2052926"/>
          <a:ext cx="7995251" cy="36093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Work Sans"/>
                          <a:sym typeface="Work Sans"/>
                        </a:rPr>
                        <a:t>이름 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Anaheim"/>
                          <a:sym typeface="Anaheim"/>
                        </a:rPr>
                        <a:t>업무 내용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조교행</a:t>
                      </a:r>
                      <a:r>
                        <a:rPr lang="ko-KR" altLang="en-US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(PM)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관광객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/USER)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회원가입 및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최종 검수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이상혁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리뷰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맛집 리스트 보기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공지사항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</a:t>
                      </a:r>
                      <a:endParaRPr lang="en-US" altLang="ko-KR" sz="1400" baseline="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QnA</a:t>
                      </a:r>
                      <a:endParaRPr lang="en-US" altLang="ko-KR" sz="140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허준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이유섭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김세종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2105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이다영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Frontend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25" name="TextBox 24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885640" y="1413523"/>
            <a:ext cx="4681090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## </a:t>
            </a:r>
            <a:r>
              <a:rPr lang="ko-KR" altLang="en-US" sz="1050" b="1" dirty="0" err="1" smtClean="0"/>
              <a:t>기술스택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**</a:t>
            </a:r>
            <a:r>
              <a:rPr lang="en-US" altLang="ko-KR" sz="1050" b="1" dirty="0"/>
              <a:t>Frontend**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HTML5, CSS3, JavaScript, JQuery(Ajax), Popper(1.14.0), bootstrap(5.2.3)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**IDE**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STS(3.9.11.RELEASE)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**Backend-Language**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Java(TM) SE Runtime Environment 18.9 (build 11.0.20+9-LTS-256)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**Backend-Library**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Spring Framework(5.2.2.RELEASE), Lombok, </a:t>
            </a:r>
            <a:r>
              <a:rPr lang="en-US" altLang="ko-KR" sz="1050" dirty="0" err="1"/>
              <a:t>MyBatis</a:t>
            </a:r>
            <a:r>
              <a:rPr lang="en-US" altLang="ko-KR" sz="1050" dirty="0" smtClean="0"/>
              <a:t>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en-US" altLang="ko-KR" sz="1050" dirty="0"/>
              <a:t>Log4JDBC, </a:t>
            </a:r>
            <a:r>
              <a:rPr lang="en-US" altLang="ko-KR" sz="1050" dirty="0" err="1"/>
              <a:t>HikariCP</a:t>
            </a:r>
            <a:r>
              <a:rPr lang="en-US" altLang="ko-KR" sz="1050" dirty="0"/>
              <a:t>(2.7.4), Jakarta(2.0.2)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**Backend-Dependency Manager**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Maven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**DBMS**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Oracle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**WAS**</a:t>
            </a:r>
            <a:endParaRPr lang="en-US" altLang="ko-KR" sz="1050" dirty="0"/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Apache Tomcat</a:t>
            </a:r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03038" y="1456555"/>
            <a:ext cx="6211957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## </a:t>
            </a:r>
            <a:r>
              <a:rPr lang="ko-KR" altLang="en-US" sz="1050" b="1" dirty="0"/>
              <a:t>프로젝트 목적</a:t>
            </a:r>
            <a:endParaRPr lang="ko-KR" altLang="en-US" sz="1050" dirty="0"/>
          </a:p>
          <a:p>
            <a:r>
              <a:rPr lang="ko-KR" altLang="en-US" sz="1050" dirty="0"/>
              <a:t>***</a:t>
            </a:r>
          </a:p>
          <a:p>
            <a:r>
              <a:rPr lang="ko-KR" altLang="en-US" sz="1050" dirty="0"/>
              <a:t>    제주 지역별 맛집에 대한 관광객</a:t>
            </a:r>
            <a:r>
              <a:rPr lang="en-US" altLang="ko-KR" sz="1050" dirty="0"/>
              <a:t>(user)</a:t>
            </a:r>
            <a:r>
              <a:rPr lang="ko-KR" altLang="en-US" sz="1050" dirty="0"/>
              <a:t>들의 리뷰를 통해</a:t>
            </a:r>
          </a:p>
          <a:p>
            <a:r>
              <a:rPr lang="ko-KR" altLang="en-US" sz="1050" dirty="0"/>
              <a:t>    해당 맛집에 대한 정보 및 평점 등을 얻을 수 있는 사이트입니다</a:t>
            </a:r>
            <a:r>
              <a:rPr lang="en-US" altLang="ko-KR" sz="1050" dirty="0"/>
              <a:t>.</a:t>
            </a:r>
          </a:p>
          <a:p>
            <a:r>
              <a:rPr lang="en-US" altLang="ko-KR" sz="1050" b="1" dirty="0"/>
              <a:t>#</a:t>
            </a:r>
            <a:endParaRPr lang="ko-KR" altLang="en-US" sz="1050" dirty="0"/>
          </a:p>
          <a:p>
            <a:r>
              <a:rPr lang="en-US" altLang="ko-KR" sz="1050" b="1" dirty="0"/>
              <a:t>## </a:t>
            </a:r>
            <a:r>
              <a:rPr lang="ko-KR" altLang="en-US" sz="1050" b="1" dirty="0"/>
              <a:t>프로젝트 설명</a:t>
            </a:r>
            <a:endParaRPr lang="ko-KR" altLang="en-US" sz="1050" dirty="0"/>
          </a:p>
          <a:p>
            <a:r>
              <a:rPr lang="ko-KR" altLang="en-US" sz="1050" dirty="0"/>
              <a:t>***</a:t>
            </a:r>
          </a:p>
          <a:p>
            <a:r>
              <a:rPr lang="ko-KR" altLang="en-US" sz="1050" dirty="0"/>
              <a:t>    제주도 여행 시 광범위한 정보 내에서 필요한 정보를 빠르게 알아내기란 쉽지 않기 때문에</a:t>
            </a:r>
          </a:p>
          <a:p>
            <a:r>
              <a:rPr lang="ko-KR" altLang="en-US" sz="1050" dirty="0"/>
              <a:t>    최근 방문한 관광객</a:t>
            </a:r>
            <a:r>
              <a:rPr lang="en-US" altLang="ko-KR" sz="1050" dirty="0"/>
              <a:t>(user)</a:t>
            </a:r>
            <a:r>
              <a:rPr lang="ko-KR" altLang="en-US" sz="1050" dirty="0"/>
              <a:t>들의 가장 신뢰할 수 있는 최신 정보를 제공하고자 했습니다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</a:t>
            </a:r>
            <a:r>
              <a:rPr lang="ko-KR" altLang="en-US" sz="1050" dirty="0"/>
              <a:t>제주 지역별 맛집에 대한 관광객</a:t>
            </a:r>
            <a:r>
              <a:rPr lang="en-US" altLang="ko-KR" sz="1050" dirty="0"/>
              <a:t>(user)</a:t>
            </a:r>
            <a:r>
              <a:rPr lang="ko-KR" altLang="en-US" sz="1050" dirty="0"/>
              <a:t>들의 후기 공유가 누적될 시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    </a:t>
            </a:r>
            <a:r>
              <a:rPr lang="ko-KR" altLang="en-US" sz="1050" dirty="0"/>
              <a:t>해당 사이트는 향후 추가 검증을 통한 맛집 입점이나 </a:t>
            </a:r>
          </a:p>
          <a:p>
            <a:r>
              <a:rPr lang="ko-KR" altLang="en-US" sz="1050" dirty="0"/>
              <a:t>    광고 및 협찬 등을 </a:t>
            </a:r>
            <a:r>
              <a:rPr lang="ko-KR" altLang="en-US" sz="1050" dirty="0" err="1"/>
              <a:t>제안받을</a:t>
            </a:r>
            <a:r>
              <a:rPr lang="ko-KR" altLang="en-US" sz="1050" dirty="0"/>
              <a:t> 수도 있을 것입니다</a:t>
            </a:r>
            <a:r>
              <a:rPr lang="en-US" altLang="ko-KR" sz="1050" dirty="0"/>
              <a:t>. 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b="1" dirty="0"/>
              <a:t>####</a:t>
            </a:r>
            <a:endParaRPr lang="ko-KR" altLang="en-US" sz="1050" dirty="0"/>
          </a:p>
          <a:p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dirty="0"/>
              <a:t>    </a:t>
            </a:r>
            <a:r>
              <a:rPr lang="en-US" altLang="ko-KR" sz="1050" dirty="0"/>
              <a:t>1) </a:t>
            </a:r>
            <a:r>
              <a:rPr lang="ko-KR" altLang="en-US" sz="1050" dirty="0"/>
              <a:t>로그인한 회원만 모든 </a:t>
            </a:r>
            <a:r>
              <a:rPr lang="ko-KR" altLang="en-US" sz="1050" dirty="0" err="1"/>
              <a:t>게시글에</a:t>
            </a:r>
            <a:r>
              <a:rPr lang="ko-KR" altLang="en-US" sz="1050" dirty="0"/>
              <a:t> 열람 및 글쓰기 가능</a:t>
            </a:r>
            <a:r>
              <a:rPr lang="en-US" altLang="ko-KR" sz="1050" dirty="0"/>
              <a:t>. </a:t>
            </a:r>
            <a:r>
              <a:rPr lang="ko-KR" altLang="en-US" sz="1050" dirty="0"/>
              <a:t>비회원은 열람만 가능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2) &lt;</a:t>
            </a:r>
            <a:r>
              <a:rPr lang="ko-KR" altLang="en-US" sz="1050" dirty="0"/>
              <a:t>맛집 리스트 보기</a:t>
            </a:r>
            <a:r>
              <a:rPr lang="en-US" altLang="ko-KR" sz="1050" dirty="0"/>
              <a:t>&gt;</a:t>
            </a:r>
            <a:r>
              <a:rPr lang="ko-KR" altLang="en-US" sz="1050" dirty="0"/>
              <a:t>는 전체 리스트와 지역별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음식별</a:t>
            </a:r>
            <a:r>
              <a:rPr lang="ko-KR" altLang="en-US" sz="1050" dirty="0"/>
              <a:t> 카테고리를 선택해서 볼 수 있도록 구현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3) &lt;</a:t>
            </a:r>
            <a:r>
              <a:rPr lang="ko-KR" altLang="en-US" sz="1050" dirty="0"/>
              <a:t>맛집 리스트 보기</a:t>
            </a:r>
            <a:r>
              <a:rPr lang="en-US" altLang="ko-KR" sz="1050" dirty="0"/>
              <a:t>&gt;</a:t>
            </a:r>
            <a:r>
              <a:rPr lang="ko-KR" altLang="en-US" sz="1050" dirty="0"/>
              <a:t>의 경우 관리자 권한으로 업체 정보 등록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       </a:t>
            </a:r>
            <a:r>
              <a:rPr lang="ko-KR" altLang="en-US" sz="1050" dirty="0"/>
              <a:t>해당 지역에 대한 정보 상세페이지를 통해 제공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4) &lt;</a:t>
            </a:r>
            <a:r>
              <a:rPr lang="ko-KR" altLang="en-US" sz="1050" dirty="0"/>
              <a:t>리뷰</a:t>
            </a:r>
            <a:r>
              <a:rPr lang="en-US" altLang="ko-KR" sz="1050" dirty="0"/>
              <a:t>&gt; </a:t>
            </a:r>
            <a:r>
              <a:rPr lang="ko-KR" altLang="en-US" sz="1050" dirty="0"/>
              <a:t>맛집에 대한 후기를 통해 제주도 맛집 정보 확인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게시글</a:t>
            </a:r>
            <a:r>
              <a:rPr lang="en-US" altLang="ko-KR" sz="1050" dirty="0"/>
              <a:t>, </a:t>
            </a:r>
            <a:r>
              <a:rPr lang="ko-KR" altLang="en-US" sz="1050" dirty="0"/>
              <a:t>이미지</a:t>
            </a:r>
            <a:r>
              <a:rPr lang="en-US" altLang="ko-KR" sz="1050" dirty="0"/>
              <a:t>, </a:t>
            </a:r>
            <a:r>
              <a:rPr lang="ko-KR" altLang="en-US" sz="1050" dirty="0"/>
              <a:t>주소 등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5) &lt;</a:t>
            </a:r>
            <a:r>
              <a:rPr lang="ko-KR" altLang="en-US" sz="1050" dirty="0"/>
              <a:t>공지사항</a:t>
            </a:r>
            <a:r>
              <a:rPr lang="en-US" altLang="ko-KR" sz="1050" dirty="0"/>
              <a:t>&gt; </a:t>
            </a:r>
            <a:r>
              <a:rPr lang="ko-KR" altLang="en-US" sz="1050" dirty="0" err="1"/>
              <a:t>리뷰글</a:t>
            </a:r>
            <a:r>
              <a:rPr lang="ko-KR" altLang="en-US" sz="1050" dirty="0"/>
              <a:t> 이외의 정보 및 관리자 또는 관광객</a:t>
            </a:r>
            <a:r>
              <a:rPr lang="en-US" altLang="ko-KR" sz="1050" dirty="0"/>
              <a:t>(user)</a:t>
            </a:r>
            <a:r>
              <a:rPr lang="ko-KR" altLang="en-US" sz="1050" dirty="0"/>
              <a:t>들의 기타 정보에 대한 공유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  6) &lt;</a:t>
            </a:r>
            <a:r>
              <a:rPr lang="en-US" altLang="ko-KR" sz="1050" dirty="0" err="1"/>
              <a:t>QnA</a:t>
            </a:r>
            <a:r>
              <a:rPr lang="en-US" altLang="ko-KR" sz="1050" dirty="0"/>
              <a:t>&gt; </a:t>
            </a:r>
            <a:r>
              <a:rPr lang="ko-KR" altLang="en-US" sz="1050" dirty="0" err="1"/>
              <a:t>제주맛집</a:t>
            </a:r>
            <a:r>
              <a:rPr lang="ko-KR" altLang="en-US" sz="1050" dirty="0"/>
              <a:t> 회원</a:t>
            </a:r>
            <a:r>
              <a:rPr lang="en-US" altLang="ko-KR" sz="1050" dirty="0"/>
              <a:t>(</a:t>
            </a:r>
            <a:r>
              <a:rPr lang="ko-KR" altLang="en-US" sz="1050" dirty="0"/>
              <a:t>관광객</a:t>
            </a:r>
            <a:r>
              <a:rPr lang="en-US" altLang="ko-KR" sz="1050" dirty="0"/>
              <a:t>/user)</a:t>
            </a:r>
            <a:r>
              <a:rPr lang="ko-KR" altLang="en-US" sz="1050" dirty="0"/>
              <a:t>들과 자유롭게 질문 및 답변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endParaRPr lang="en-US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3038" y="767358"/>
            <a:ext cx="3590347" cy="470294"/>
            <a:chOff x="503038" y="767358"/>
            <a:chExt cx="3590347" cy="470294"/>
          </a:xfrm>
        </p:grpSpPr>
        <p:sp>
          <p:nvSpPr>
            <p:cNvPr id="14" name="TextBox 13"/>
            <p:cNvSpPr txBox="1"/>
            <p:nvPr/>
          </p:nvSpPr>
          <p:spPr>
            <a:xfrm>
              <a:off x="2865164" y="828520"/>
              <a:ext cx="122822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</a:t>
              </a:r>
              <a:r>
                <a:rPr lang="en-US" altLang="ko-K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MAIN </a:t>
              </a:r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화면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590124" y="1543773"/>
            <a:ext cx="3798995" cy="4834985"/>
            <a:chOff x="503039" y="1430562"/>
            <a:chExt cx="4156048" cy="52894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039" y="1430562"/>
              <a:ext cx="4156048" cy="18528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677" y="3283425"/>
              <a:ext cx="3991654" cy="16187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612" y="4902161"/>
              <a:ext cx="3686719" cy="1817808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1811383" y="1463040"/>
            <a:ext cx="2282002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093385" y="1606656"/>
            <a:ext cx="1697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1235933"/>
            <a:ext cx="2590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맛집리스트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맛집리스트</a:t>
            </a:r>
            <a:r>
              <a:rPr lang="ko-KR" altLang="en-US" sz="1200" dirty="0" smtClean="0"/>
              <a:t> 전체 보기</a:t>
            </a:r>
            <a:endParaRPr lang="en-US" altLang="ko-KR" sz="1200" dirty="0" smtClean="0"/>
          </a:p>
          <a:p>
            <a:r>
              <a:rPr lang="ko-KR" altLang="en-US" sz="1200" dirty="0" smtClean="0"/>
              <a:t>공지사항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공지사항 전체 보기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QnA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질문답변 전체 보기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로그인 화면</a:t>
            </a:r>
            <a:endParaRPr lang="en-US" altLang="ko-KR" sz="1200" dirty="0" smtClean="0"/>
          </a:p>
          <a:p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회원가입 화면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70381" y="3305307"/>
            <a:ext cx="3492315" cy="141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3"/>
          </p:cNvCxnSpPr>
          <p:nvPr/>
        </p:nvCxnSpPr>
        <p:spPr>
          <a:xfrm flipV="1">
            <a:off x="4162696" y="4011213"/>
            <a:ext cx="1628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746454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맛집 리스트 중 추천수가 가장 많은</a:t>
            </a:r>
            <a:endParaRPr lang="en-US" altLang="ko-KR" sz="1200" dirty="0" smtClean="0"/>
          </a:p>
          <a:p>
            <a:r>
              <a:rPr lang="en-US" altLang="ko-KR" sz="1200" dirty="0" smtClean="0"/>
              <a:t>TOP3 </a:t>
            </a:r>
            <a:r>
              <a:rPr lang="ko-KR" altLang="en-US" sz="1200" dirty="0" smtClean="0"/>
              <a:t>리스트 노출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02009" y="5003957"/>
            <a:ext cx="3492315" cy="141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</p:cNvCxnSpPr>
          <p:nvPr/>
        </p:nvCxnSpPr>
        <p:spPr>
          <a:xfrm flipV="1">
            <a:off x="4194324" y="5709863"/>
            <a:ext cx="1628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0" y="5479030"/>
            <a:ext cx="4645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맛집 리스트 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 최신으로 등록된 맛집 리스트 노출 </a:t>
            </a:r>
            <a:r>
              <a:rPr lang="en-US" altLang="ko-KR" sz="1200" dirty="0" smtClean="0"/>
              <a:t>(5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3038" y="767358"/>
            <a:ext cx="3858048" cy="470294"/>
            <a:chOff x="503038" y="767358"/>
            <a:chExt cx="3858048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14959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</a:t>
              </a:r>
              <a:r>
                <a:rPr lang="ko-KR" altLang="en-US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맛집리스트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63" y="2142309"/>
            <a:ext cx="4327238" cy="34747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843" y="2142309"/>
            <a:ext cx="3011135" cy="34747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843" y="5617030"/>
            <a:ext cx="3011135" cy="101091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153145" y="3344090"/>
            <a:ext cx="357051" cy="1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1" idx="3"/>
          </p:cNvCxnSpPr>
          <p:nvPr/>
        </p:nvCxnSpPr>
        <p:spPr>
          <a:xfrm flipV="1">
            <a:off x="2510196" y="3413760"/>
            <a:ext cx="4162698" cy="4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15063" y="1330601"/>
            <a:ext cx="6747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셀렉트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태그로 지역과 음식 </a:t>
            </a:r>
            <a:r>
              <a:rPr lang="ko-KR" altLang="en-US" sz="1100" dirty="0" err="1"/>
              <a:t>카테를</a:t>
            </a:r>
            <a:r>
              <a:rPr lang="ko-KR" altLang="en-US" sz="1100" dirty="0"/>
              <a:t> 필터링하여 리스트를 불러올 수 있도록 스크립트처리 하였습니다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맛집리스트에 </a:t>
            </a:r>
            <a:r>
              <a:rPr lang="ko-KR" altLang="en-US" sz="1100" dirty="0"/>
              <a:t>경우 관리자만 업체를 등록할 수 있으며 또한 관리자만 수정 및 삭제가 가능합니다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Mybatis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Rowbound</a:t>
            </a:r>
            <a:r>
              <a:rPr lang="en-US" altLang="ko-KR" sz="1100" dirty="0"/>
              <a:t> </a:t>
            </a:r>
            <a:r>
              <a:rPr lang="ko-KR" altLang="en-US" sz="1100" dirty="0"/>
              <a:t>이용하여 </a:t>
            </a:r>
            <a:r>
              <a:rPr lang="ko-KR" altLang="en-US" sz="1100" dirty="0" err="1"/>
              <a:t>페이징</a:t>
            </a:r>
            <a:r>
              <a:rPr lang="ko-KR" altLang="en-US" sz="1100" dirty="0"/>
              <a:t> 처리하였습니다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Jakarta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Valildation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클래스를 사용하여 최댓값</a:t>
            </a:r>
            <a:r>
              <a:rPr lang="en-US" altLang="ko-KR" sz="1100" dirty="0"/>
              <a:t>, </a:t>
            </a:r>
            <a:r>
              <a:rPr lang="ko-KR" altLang="en-US" sz="1100" dirty="0"/>
              <a:t>최솟값</a:t>
            </a:r>
            <a:r>
              <a:rPr lang="en-US" altLang="ko-KR" sz="1100" dirty="0"/>
              <a:t>, </a:t>
            </a:r>
            <a:r>
              <a:rPr lang="ko-KR" altLang="en-US" sz="1100" dirty="0"/>
              <a:t>크기와 같은 유효성 검증을 진행하였습니다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1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3038" y="767358"/>
            <a:ext cx="4322919" cy="470294"/>
            <a:chOff x="503038" y="767358"/>
            <a:chExt cx="4322919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19607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</a:t>
              </a:r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공지사항 게시판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sp>
        <p:nvSpPr>
          <p:cNvPr id="11" name="TextBox 10"/>
          <p:cNvSpPr txBox="1"/>
          <p:nvPr/>
        </p:nvSpPr>
        <p:spPr>
          <a:xfrm>
            <a:off x="1315063" y="1330601"/>
            <a:ext cx="688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제주맛집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운영에 관한 공지나 </a:t>
            </a:r>
            <a:r>
              <a:rPr lang="ko-KR" altLang="en-US" sz="1100" dirty="0" err="1"/>
              <a:t>주요정보</a:t>
            </a:r>
            <a:r>
              <a:rPr lang="ko-KR" altLang="en-US" sz="1100" dirty="0"/>
              <a:t> 알림을 관리자에 의해 게시하고 관리합니다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관리자</a:t>
            </a:r>
            <a:r>
              <a:rPr lang="en-US" altLang="ko-KR" sz="1100" dirty="0"/>
              <a:t>(admin)</a:t>
            </a:r>
            <a:r>
              <a:rPr lang="ko-KR" altLang="en-US" sz="1100" dirty="0"/>
              <a:t>만 </a:t>
            </a:r>
            <a:r>
              <a:rPr lang="ko-KR" altLang="en-US" sz="1100" dirty="0" err="1"/>
              <a:t>게시글</a:t>
            </a:r>
            <a:r>
              <a:rPr lang="ko-KR" altLang="en-US" sz="1100" dirty="0"/>
              <a:t> 등록</a:t>
            </a:r>
            <a:r>
              <a:rPr lang="en-US" altLang="ko-KR" sz="1100" dirty="0"/>
              <a:t>, </a:t>
            </a:r>
            <a:r>
              <a:rPr lang="ko-KR" altLang="en-US" sz="1100" dirty="0"/>
              <a:t>수정</a:t>
            </a:r>
            <a:r>
              <a:rPr lang="en-US" altLang="ko-KR" sz="1100" dirty="0"/>
              <a:t>, </a:t>
            </a:r>
            <a:r>
              <a:rPr lang="ko-KR" altLang="en-US" sz="1100" dirty="0"/>
              <a:t>삭제가 가능하고</a:t>
            </a:r>
            <a:r>
              <a:rPr lang="en-US" altLang="ko-KR" sz="1100" dirty="0"/>
              <a:t>, </a:t>
            </a:r>
            <a:r>
              <a:rPr lang="ko-KR" altLang="en-US" sz="1100" dirty="0"/>
              <a:t>비회원과 회원은 </a:t>
            </a:r>
            <a:r>
              <a:rPr lang="ko-KR" altLang="en-US" sz="1100" dirty="0" err="1"/>
              <a:t>게시글</a:t>
            </a:r>
            <a:r>
              <a:rPr lang="ko-KR" altLang="en-US" sz="1100" dirty="0"/>
              <a:t> 조회만 가능합니다</a:t>
            </a:r>
            <a:r>
              <a:rPr lang="en-US" altLang="ko-KR" sz="1100" dirty="0"/>
              <a:t>.    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Mybatis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Rowbound</a:t>
            </a:r>
            <a:r>
              <a:rPr lang="en-US" altLang="ko-KR" sz="1100" dirty="0"/>
              <a:t> </a:t>
            </a:r>
            <a:r>
              <a:rPr lang="ko-KR" altLang="en-US" sz="1100" dirty="0"/>
              <a:t>이용하여 </a:t>
            </a:r>
            <a:r>
              <a:rPr lang="ko-KR" altLang="en-US" sz="1100" dirty="0" err="1"/>
              <a:t>페이징</a:t>
            </a:r>
            <a:r>
              <a:rPr lang="ko-KR" altLang="en-US" sz="1100" dirty="0"/>
              <a:t> 처리하였습니다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Jakarta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Valildation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클래스를 사용하여 최댓값</a:t>
            </a:r>
            <a:r>
              <a:rPr lang="en-US" altLang="ko-KR" sz="1100" dirty="0"/>
              <a:t>, </a:t>
            </a:r>
            <a:r>
              <a:rPr lang="ko-KR" altLang="en-US" sz="1100" dirty="0"/>
              <a:t>최솟값</a:t>
            </a:r>
            <a:r>
              <a:rPr lang="en-US" altLang="ko-KR" sz="1100" dirty="0"/>
              <a:t>, </a:t>
            </a:r>
            <a:r>
              <a:rPr lang="ko-KR" altLang="en-US" sz="1100" dirty="0"/>
              <a:t>크기와 같은 유효성 검증을 진행하였습니다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8" y="2264229"/>
            <a:ext cx="5183528" cy="31873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40" y="2333897"/>
            <a:ext cx="3653852" cy="39013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39809" y="3457302"/>
            <a:ext cx="525355" cy="13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>
            <a:off x="2865164" y="3522617"/>
            <a:ext cx="3994394" cy="4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3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20" y="2637867"/>
            <a:ext cx="6042967" cy="36029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3038" y="767358"/>
            <a:ext cx="3736220" cy="470294"/>
            <a:chOff x="503038" y="767358"/>
            <a:chExt cx="3736220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137409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</a:t>
              </a:r>
              <a:r>
                <a:rPr lang="en-US" altLang="ko-KR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QnA</a:t>
              </a:r>
              <a:r>
                <a:rPr lang="en-US" altLang="ko-K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게시판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sp>
        <p:nvSpPr>
          <p:cNvPr id="11" name="TextBox 10"/>
          <p:cNvSpPr txBox="1"/>
          <p:nvPr/>
        </p:nvSpPr>
        <p:spPr>
          <a:xfrm>
            <a:off x="1315063" y="1330601"/>
            <a:ext cx="6151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질문글에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답변글이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달릴경우</a:t>
            </a:r>
            <a:r>
              <a:rPr lang="ko-KR" altLang="en-US" sz="1000" dirty="0"/>
              <a:t> </a:t>
            </a:r>
            <a:r>
              <a:rPr lang="en-US" altLang="ko-KR" sz="1000" dirty="0"/>
              <a:t>'</a:t>
            </a:r>
            <a:r>
              <a:rPr lang="ko-KR" altLang="en-US" sz="1000" dirty="0"/>
              <a:t>답글 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reply_cnt</a:t>
            </a:r>
            <a:r>
              <a:rPr lang="en-US" altLang="ko-KR" sz="1000" dirty="0"/>
              <a:t>)'</a:t>
            </a:r>
            <a:r>
              <a:rPr lang="ko-KR" altLang="en-US" sz="1000" dirty="0"/>
              <a:t>의 숫자가 </a:t>
            </a:r>
            <a:r>
              <a:rPr lang="en-US" altLang="ko-KR" sz="1000" dirty="0"/>
              <a:t>+1 </a:t>
            </a:r>
            <a:r>
              <a:rPr lang="ko-KR" altLang="en-US" sz="1000" dirty="0" err="1"/>
              <a:t>카운팅되고</a:t>
            </a:r>
            <a:endParaRPr lang="ko-KR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질문글에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답변글이</a:t>
            </a:r>
            <a:r>
              <a:rPr lang="ko-KR" altLang="en-US" sz="1000" dirty="0"/>
              <a:t> 삭제 될 경우 </a:t>
            </a:r>
            <a:r>
              <a:rPr lang="en-US" altLang="ko-KR" sz="1000" dirty="0"/>
              <a:t>'</a:t>
            </a:r>
            <a:r>
              <a:rPr lang="ko-KR" altLang="en-US" sz="1000" dirty="0"/>
              <a:t>답글 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reply_cnt</a:t>
            </a:r>
            <a:r>
              <a:rPr lang="en-US" altLang="ko-KR" sz="1000" dirty="0"/>
              <a:t>)'</a:t>
            </a:r>
            <a:r>
              <a:rPr lang="ko-KR" altLang="en-US" sz="1000" dirty="0"/>
              <a:t>의 숫자가 </a:t>
            </a:r>
            <a:r>
              <a:rPr lang="en-US" altLang="ko-KR" sz="1000" dirty="0"/>
              <a:t>-1 </a:t>
            </a:r>
            <a:r>
              <a:rPr lang="ko-KR" altLang="en-US" sz="1000" dirty="0" err="1"/>
              <a:t>카운팅됩니다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질문글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상세 보기를 할 경우 </a:t>
            </a:r>
            <a:r>
              <a:rPr lang="ko-KR" altLang="en-US" sz="1000" dirty="0" err="1"/>
              <a:t>해당글의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답변글은</a:t>
            </a:r>
            <a:r>
              <a:rPr lang="ko-KR" altLang="en-US" sz="1000" dirty="0"/>
              <a:t> 같은 글 </a:t>
            </a:r>
            <a:r>
              <a:rPr lang="ko-KR" altLang="en-US" sz="1000" dirty="0" err="1"/>
              <a:t>그룹번호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parno</a:t>
            </a:r>
            <a:r>
              <a:rPr lang="en-US" altLang="ko-KR" sz="1000" dirty="0"/>
              <a:t>)</a:t>
            </a:r>
            <a:r>
              <a:rPr lang="ko-KR" altLang="en-US" sz="1000" dirty="0"/>
              <a:t>로 묶여서 함께 보여지고</a:t>
            </a:r>
            <a:r>
              <a:rPr lang="en-US" altLang="ko-KR" sz="100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질문글이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삭제 될 경우 같은 그룹의 </a:t>
            </a:r>
            <a:r>
              <a:rPr lang="ko-KR" altLang="en-US" sz="1000" dirty="0" err="1"/>
              <a:t>답변글도</a:t>
            </a:r>
            <a:r>
              <a:rPr lang="ko-KR" altLang="en-US" sz="1000" dirty="0"/>
              <a:t> 자동 삭제 됩니다</a:t>
            </a:r>
            <a:r>
              <a:rPr lang="en-US" altLang="ko-KR" sz="1000" dirty="0"/>
              <a:t>.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Mybatis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Rowbound</a:t>
            </a:r>
            <a:r>
              <a:rPr lang="en-US" altLang="ko-KR" sz="1000" dirty="0"/>
              <a:t> </a:t>
            </a:r>
            <a:r>
              <a:rPr lang="ko-KR" altLang="en-US" sz="1000" dirty="0"/>
              <a:t>이용하여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처리하였습니다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Jakarta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Valildation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클래스를 사용하여 최댓값</a:t>
            </a:r>
            <a:r>
              <a:rPr lang="en-US" altLang="ko-KR" sz="1000" dirty="0"/>
              <a:t>, </a:t>
            </a:r>
            <a:r>
              <a:rPr lang="ko-KR" altLang="en-US" sz="1000" dirty="0"/>
              <a:t>최솟값</a:t>
            </a:r>
            <a:r>
              <a:rPr lang="en-US" altLang="ko-KR" sz="1000" dirty="0"/>
              <a:t>, </a:t>
            </a:r>
            <a:r>
              <a:rPr lang="ko-KR" altLang="en-US" sz="1000" dirty="0"/>
              <a:t>크기와 같은 유효성 검증을 진행하였습니다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11153" y="4088680"/>
            <a:ext cx="1077540" cy="143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88693" y="4151818"/>
            <a:ext cx="4454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872" y="2534287"/>
            <a:ext cx="3412448" cy="40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37" y="2756043"/>
            <a:ext cx="3740126" cy="1150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THANK 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410075" y="3429000"/>
            <a:ext cx="778192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354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Anaheim</vt:lpstr>
      <vt:lpstr>Fivo Sans Black</vt:lpstr>
      <vt:lpstr>Leferi Point Type Black</vt:lpstr>
      <vt:lpstr>Leferi Point Type Special Itali</vt:lpstr>
      <vt:lpstr>Work Sans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</dc:creator>
  <cp:lastModifiedBy>201-20</cp:lastModifiedBy>
  <cp:revision>32</cp:revision>
  <dcterms:created xsi:type="dcterms:W3CDTF">2023-03-03T13:30:32Z</dcterms:created>
  <dcterms:modified xsi:type="dcterms:W3CDTF">2023-08-01T04:31:49Z</dcterms:modified>
</cp:coreProperties>
</file>