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5" r:id="rId6"/>
    <p:sldId id="268" r:id="rId7"/>
    <p:sldId id="269" r:id="rId8"/>
    <p:sldId id="275" r:id="rId9"/>
    <p:sldId id="270" r:id="rId10"/>
    <p:sldId id="262" r:id="rId11"/>
    <p:sldId id="271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55" autoAdjust="0"/>
  </p:normalViewPr>
  <p:slideViewPr>
    <p:cSldViewPr snapToGrid="0">
      <p:cViewPr varScale="1">
        <p:scale>
          <a:sx n="68" d="100"/>
          <a:sy n="68" d="100"/>
        </p:scale>
        <p:origin x="6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69D0-2B23-4AA0-B0A3-D9B27B3970D8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41731-36D4-4A0C-BDC1-118C1CEA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4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문서로 만들어진 신분증이 아니라 사람이 가진 신체적인 특징이나 행동적인 특성으로 개인을 식별하는 것을 생체 인식 기술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즉 ‘바이오메트릭스</a:t>
            </a:r>
            <a:r>
              <a:rPr lang="en-US" altLang="ko-KR" dirty="0" smtClean="0">
                <a:effectLst/>
              </a:rPr>
              <a:t>(biometrics)’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1731-36D4-4A0C-BDC1-118C1CEA05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2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보안성이</a:t>
            </a:r>
            <a:r>
              <a:rPr lang="ko-KR" altLang="en-US" dirty="0" smtClean="0">
                <a:effectLst/>
              </a:rPr>
              <a:t> 뛰어남</a:t>
            </a:r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지문은 심한 노동을 하면 </a:t>
            </a:r>
            <a:r>
              <a:rPr lang="ko-KR" altLang="en-US" dirty="0" err="1" smtClean="0">
                <a:effectLst/>
              </a:rPr>
              <a:t>지워지기도</a:t>
            </a:r>
            <a:r>
              <a:rPr lang="ko-KR" altLang="en-US" dirty="0" smtClean="0">
                <a:effectLst/>
              </a:rPr>
              <a:t> 하고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땀이나 이물질이 묻으면 제대로 인식이 안 되는 단점</a:t>
            </a:r>
            <a:endParaRPr lang="en-US" altLang="ko-KR" dirty="0" smtClean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en-US" altLang="ko-KR" baseline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홍채의 패턴은 사람마다 다르며 오랫동안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변하지 않는다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안경 혹은 렌즈를 껴도 무방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 거리 인식 가능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특별한 동의 없이 한꺼번에 여러 사람을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가려낼 수 있음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5"/>
            </a:pP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위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변조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복제 자체가 불가능하다는 점</a:t>
            </a:r>
            <a:endParaRPr lang="en-US" altLang="ko-KR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5"/>
            </a:pP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죽은 사람의 홍채는 물론 칼라로 인쇄된 당사자의 홍채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동영상으로도 사용할 수 없음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1731-36D4-4A0C-BDC1-118C1CEA05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일정한 거리에 서서 홍채 인식기에 눈을 맞춘다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적외선 카메라가 줌렌즈로 홍채에 초점을 맞춘다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카메라는 홍채를 촬영해 이미지로 만든다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 인식 알고리즘이 홍채의 패턴을 영역별로 분석해 개인 고유의 홍채 코드를 만들어낸다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 코드는 데이터베이스에 등록되고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홍채 인식 시스템에서 비교 검색 기준으로 활용된다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1731-36D4-4A0C-BDC1-118C1CEA05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7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일정한 거리에 서서 홍채 인식기에 눈을 맞춘다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적외선 카메라가 줌렌즈로 홍채에 초점을 맞춘다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카메라는 홍채를 촬영해 이미지로 만든다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 인식 알고리즘이 홍채의 패턴을 영역별로 분석해 개인 고유의 홍채 코드를 만들어낸다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 코드는 데이터베이스에 등록되고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홍채 인식 시스템에서 비교 검색 기준으로 활용된다</a:t>
            </a:r>
            <a:r>
              <a:rPr lang="en-US" altLang="ko-KR" sz="12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1731-36D4-4A0C-BDC1-118C1CEA05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4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0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05D7-287D-4780-AF75-F4360591104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7174-AD85-4D43-8386-5596B2B88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2549" y="-202676"/>
            <a:ext cx="12405674" cy="7060676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1984" y="2223979"/>
            <a:ext cx="9144000" cy="1436067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홍채인식으로 눈을 뜨다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바이오메트릭스 기술 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10421"/>
            <a:ext cx="9144000" cy="122439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2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13011901 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오혜린</a:t>
            </a:r>
            <a:endParaRPr lang="en-US" altLang="ko-KR" sz="2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13000000 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김지솔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611984" y="3751863"/>
            <a:ext cx="8936610" cy="188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09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645" y="552869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정부의 홍채인식기술 도입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8" y="2852852"/>
            <a:ext cx="5050366" cy="1720556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79967" y="2385076"/>
            <a:ext cx="5330161" cy="265610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해외 기술에 의존하지 않고 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국내기술도입으로 자급자족 가능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20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합리적 가격으로 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도입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국가의 보조 및 지원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기기 구입 및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A/S)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1212" y="3694276"/>
            <a:ext cx="4977353" cy="284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619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2239" y="551321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사업비 총 내역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40630"/>
              </p:ext>
            </p:extLst>
          </p:nvPr>
        </p:nvGraphicFramePr>
        <p:xfrm>
          <a:off x="683568" y="2375528"/>
          <a:ext cx="10916238" cy="3844338"/>
        </p:xfrm>
        <a:graphic>
          <a:graphicData uri="http://schemas.openxmlformats.org/drawingml/2006/table">
            <a:tbl>
              <a:tblPr/>
              <a:tblGrid>
                <a:gridCol w="137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1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4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3429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국내 홍채기술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구입비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정부산하기업 지출내역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사업비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연구원인건비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기업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운영비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건물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임대료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기술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연구비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기술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홍보비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/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달치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/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명분</a:t>
                      </a: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개당 </a:t>
                      </a: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연간 </a:t>
                      </a: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</a:t>
                      </a:r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연간 </a:t>
                      </a: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연간 </a:t>
                      </a:r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2000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</a:t>
                      </a:r>
                      <a:endParaRPr lang="en-US" altLang="ko-KR" sz="16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약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억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9329" y="1880461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추정치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724" y="2648105"/>
            <a:ext cx="10748766" cy="23952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11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2239" y="551321"/>
            <a:ext cx="94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Python/Database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홍채인식기술의 연관성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571241" y="4110087"/>
            <a:ext cx="5750351" cy="18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728724" y="4458878"/>
            <a:ext cx="7359474" cy="28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5" y="2590351"/>
            <a:ext cx="2799760" cy="15519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16" y="4299426"/>
            <a:ext cx="2392856" cy="193821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3635" y="1425617"/>
            <a:ext cx="9313683" cy="839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개인정보노출의 위험성 증가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1589" y="514290"/>
            <a:ext cx="966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홍채인식 전자주민등록증 국가사업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계획한 이유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08744" y="2155157"/>
            <a:ext cx="4383464" cy="10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30" y="2902692"/>
            <a:ext cx="3308808" cy="30818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54" y="2547598"/>
            <a:ext cx="3945842" cy="37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4290" y="2551901"/>
            <a:ext cx="6153787" cy="3111627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편리성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 정보 노출로 인한 프라이버시 보호 강화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주민증의 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변조 사례 증가로 보안 방지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사용시 증의 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변색에 대한 개선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육안 노출 정보 최소화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9" y="3239051"/>
            <a:ext cx="3480978" cy="1365854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892477" y="2407815"/>
            <a:ext cx="875615" cy="764590"/>
            <a:chOff x="5354198" y="2077762"/>
            <a:chExt cx="875615" cy="76459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354198" y="2078107"/>
              <a:ext cx="875615" cy="3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354198" y="2077762"/>
              <a:ext cx="0" cy="7645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 rot="10800000">
            <a:off x="10326647" y="4715930"/>
            <a:ext cx="875615" cy="764590"/>
            <a:chOff x="5354198" y="2077762"/>
            <a:chExt cx="875615" cy="76459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354198" y="2078107"/>
              <a:ext cx="875615" cy="3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354198" y="2077762"/>
              <a:ext cx="0" cy="7645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5400000">
            <a:off x="10386345" y="2471698"/>
            <a:ext cx="875615" cy="764590"/>
            <a:chOff x="5354198" y="2077762"/>
            <a:chExt cx="875615" cy="76459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354198" y="2078107"/>
              <a:ext cx="875615" cy="3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354198" y="2077762"/>
              <a:ext cx="0" cy="7645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16200000">
            <a:off x="4836965" y="4660418"/>
            <a:ext cx="875615" cy="764590"/>
            <a:chOff x="5354198" y="2077762"/>
            <a:chExt cx="875615" cy="76459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5354198" y="2078107"/>
              <a:ext cx="875615" cy="38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354198" y="2077762"/>
              <a:ext cx="0" cy="7645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10964" y="568248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사업의 실효성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277" y="423911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03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43" y="2646279"/>
            <a:ext cx="7095117" cy="34800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16254" y="4227496"/>
            <a:ext cx="6764459" cy="294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10964" y="568248"/>
            <a:ext cx="995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홍채인식기술의 장점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2125" y="1737799"/>
            <a:ext cx="58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홍채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 변하지 않는다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6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277" y="423911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04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0964" y="568248"/>
            <a:ext cx="995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홍채인식과정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2" y="1583842"/>
            <a:ext cx="7374167" cy="469028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156462" y="5561814"/>
            <a:ext cx="8955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156462" y="5591665"/>
            <a:ext cx="8955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277" y="423911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05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0964" y="568248"/>
            <a:ext cx="995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해외유사사례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2277" y="1761200"/>
            <a:ext cx="109581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인도</a:t>
            </a:r>
            <a:r>
              <a:rPr lang="en-US" altLang="ko-KR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인도네시아</a:t>
            </a:r>
            <a:r>
              <a:rPr lang="en-US" altLang="ko-KR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이라크</a:t>
            </a:r>
            <a:r>
              <a:rPr lang="en-US" altLang="ko-KR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카타르</a:t>
            </a:r>
            <a:r>
              <a:rPr lang="en-US" altLang="ko-KR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 </a:t>
            </a: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등은 홍채 인식을 활용해 </a:t>
            </a:r>
            <a:endParaRPr lang="en-US" altLang="ko-KR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‘전자주민등록증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(UID, Unique ID)</a:t>
            </a:r>
            <a:r>
              <a:rPr lang="ko-KR" altLang="en-US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만들고 있다</a:t>
            </a:r>
            <a:r>
              <a:rPr lang="en-US" altLang="ko-KR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2400" b="1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812005" y="3404388"/>
            <a:ext cx="10846598" cy="21666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인도의 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아드하르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목표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농촌 지역의 가난한 사람들과 문맹자들의 금융거래 활성화를 위해 만들어졌으며 지문과 홍채인식으로 단순한 본인확인을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넘어서 통합결제시스템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디지털 의료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교육과 구직 활동의 다양한 분야에서 광범위하게 활용되고 있다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인도 정부는 이러한 생체 정보를 민간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IT 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기업 등이 상업적으로 활용할 수 있게 할 방침이다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출시일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2010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실적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2016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년 기준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전체 인구의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82%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억 명이 정보를 등록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세계 최대 규모의 생체 빅데이터 플랫폼 생성 중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005" y="3004278"/>
            <a:ext cx="14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e.g.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24069" y="1255647"/>
            <a:ext cx="11767931" cy="5426765"/>
            <a:chOff x="307364" y="1332551"/>
            <a:chExt cx="11767931" cy="5426765"/>
          </a:xfrm>
        </p:grpSpPr>
        <p:sp>
          <p:nvSpPr>
            <p:cNvPr id="8" name="직사각형 7"/>
            <p:cNvSpPr/>
            <p:nvPr/>
          </p:nvSpPr>
          <p:spPr>
            <a:xfrm>
              <a:off x="307364" y="1332551"/>
              <a:ext cx="11767931" cy="5426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111" y="1445520"/>
              <a:ext cx="6934435" cy="5200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7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06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645" y="552869"/>
            <a:ext cx="89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홍채인식기술 어디까지 왔나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t="17277" r="15794" b="12949"/>
          <a:stretch/>
        </p:blipFill>
        <p:spPr>
          <a:xfrm>
            <a:off x="9968514" y="1411412"/>
            <a:ext cx="1639478" cy="16482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35" y="1568464"/>
            <a:ext cx="2435994" cy="1622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07618" y="2089706"/>
            <a:ext cx="62538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씨엠아이텍</a:t>
            </a:r>
            <a:r>
              <a:rPr lang="en-US" altLang="ko-KR" sz="2000" b="1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(CMITECH)</a:t>
            </a:r>
          </a:p>
          <a:p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조 분의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가능한 빠르고 정확한 분별력을 가진 기술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보유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홍채와 얼굴을 동시에 인식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인식 거리 향상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홍채의 경우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30~45㎝, 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얼굴은 </a:t>
            </a:r>
            <a:r>
              <a:rPr lang="en-US" altLang="ko-KR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45~70㎝</a:t>
            </a:r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생체 인증과 다중 인증 분야에서 그 기술력을 인정받음</a:t>
            </a:r>
            <a:endParaRPr lang="en-US" altLang="ko-KR" sz="1600" dirty="0" smtClean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066" y="1568464"/>
            <a:ext cx="11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e.g.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12" y="3180186"/>
            <a:ext cx="2396465" cy="15017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25066" y="3894416"/>
            <a:ext cx="782949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아이리시스</a:t>
            </a:r>
            <a:endParaRPr lang="en-US" altLang="ko-KR" sz="20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세계최초 초소형 휴대용 홍채 인식 기술 개발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경량 알고리즘과 소프트웨어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50" y="3762511"/>
            <a:ext cx="977952" cy="6268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568" y="2138852"/>
            <a:ext cx="1850863" cy="5158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6" y="5273127"/>
            <a:ext cx="886295" cy="6121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8" y="5308210"/>
            <a:ext cx="1114720" cy="593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7618" y="5403812"/>
            <a:ext cx="96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외의 바이오산업 기업                                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etc.   =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해외 시장 진출 비율의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30%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07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645" y="552869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홍채인식기술의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쓰임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28724" y="1753178"/>
            <a:ext cx="10882519" cy="45690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ATM·KIOSK,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뱅킹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증권거래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전자상거래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지불 및 결제수단 등 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정보보안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및 데이터 접근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인증제어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생체로그인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(PC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휴대폰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노트북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자동차 등 기기 사용자 인증 등 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출입관리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공항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출입국 심사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불법 입국자 확인 등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출입통제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근태관리 등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의료복지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환자 신분확인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기록 관리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원격진료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무인전자처방전 등 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범죄자 식별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지문대조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성문분석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전자주민증</a:t>
            </a:r>
            <a:r>
              <a:rPr lang="en-US" altLang="ko-K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신분증</a:t>
            </a:r>
            <a:r>
              <a:rPr lang="en-US" altLang="ko-K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선거관리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본인확인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검역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안면인식을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신종플루 감염자 식별 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엔터테인먼트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얼굴인식을 통한 인물 사진 분류 및 관리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닮은 사람 찾기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이와 같이 전자주민증외에도 다양한 분야에 홍채 인식 기술이 도입될 수 있다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724" y="52624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08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0263" y="1136096"/>
            <a:ext cx="10030120" cy="338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4984"/>
            <a:ext cx="683568" cy="759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645" y="552869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홍채인식기술의 전망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39" y="1637283"/>
            <a:ext cx="5052835" cy="3286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74" y="1769259"/>
            <a:ext cx="5003161" cy="27581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46774" y="2984629"/>
            <a:ext cx="5003161" cy="301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11" y="4974699"/>
            <a:ext cx="1139386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발전, 생체인식 기술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탑재기기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보급 확대,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서비스 확산으로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생체인식 시장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활성화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예상됨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 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 및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웨어러블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디바이스의 보급 확대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핀테크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헬스케어 등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            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서비스 확산이 시장 성장의 주요 요인임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728</Words>
  <Application>Microsoft Office PowerPoint</Application>
  <PresentationFormat>와이드스크린</PresentationFormat>
  <Paragraphs>124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Times New Roman</vt:lpstr>
      <vt:lpstr>Office 테마</vt:lpstr>
      <vt:lpstr>홍채인식으로 눈을 뜨다 (바이오메트릭스 기술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홍채인식으로 눈을 뜨다 (홍채인식기술)</dc:title>
  <dc:creator>USER</dc:creator>
  <cp:lastModifiedBy>USER</cp:lastModifiedBy>
  <cp:revision>40</cp:revision>
  <dcterms:created xsi:type="dcterms:W3CDTF">2017-06-12T14:48:23Z</dcterms:created>
  <dcterms:modified xsi:type="dcterms:W3CDTF">2017-06-13T02:26:44Z</dcterms:modified>
</cp:coreProperties>
</file>