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2155" y="1924948"/>
            <a:ext cx="14228615" cy="70984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16541"/>
            <a:ext cx="4820322" cy="4766547"/>
            <a:chOff x="13666451" y="6616541"/>
            <a:chExt cx="4820322" cy="47665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16541"/>
              <a:ext cx="4820322" cy="47665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91842" y="1552566"/>
            <a:ext cx="8440356" cy="101209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5" cy="442367"/>
            <a:chOff x="1839875" y="7837792"/>
            <a:chExt cx="4577795" cy="4423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339" y="7739161"/>
              <a:ext cx="1000172" cy="77703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5521" y="7762067"/>
              <a:ext cx="2331429" cy="7795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5" cy="442357"/>
            <a:chOff x="1839875" y="8346960"/>
            <a:chExt cx="4577795" cy="4423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863" y="8248329"/>
              <a:ext cx="981124" cy="77703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05521" y="8271226"/>
              <a:ext cx="2474486" cy="7795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39875" y="8895910"/>
            <a:ext cx="4577793" cy="441393"/>
            <a:chOff x="1839875" y="8895910"/>
            <a:chExt cx="4577793" cy="44139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32339" y="8751403"/>
              <a:ext cx="955715" cy="807724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95996" y="8767727"/>
              <a:ext cx="1225153" cy="813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66080" y="891941"/>
            <a:ext cx="6095575" cy="8714294"/>
            <a:chOff x="2566080" y="891941"/>
            <a:chExt cx="6095575" cy="87142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080" y="891941"/>
              <a:ext cx="6095575" cy="87142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03008" y="891941"/>
            <a:ext cx="4241758" cy="8926756"/>
            <a:chOff x="10803008" y="891941"/>
            <a:chExt cx="4241758" cy="89267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3008" y="891941"/>
              <a:ext cx="4241758" cy="8926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3459" y="1128326"/>
            <a:ext cx="7464662" cy="2112931"/>
            <a:chOff x="983459" y="1128326"/>
            <a:chExt cx="7464662" cy="21129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459" y="1128326"/>
              <a:ext cx="7464662" cy="21129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48120" y="1128326"/>
            <a:ext cx="9069892" cy="9013027"/>
            <a:chOff x="8448120" y="1128326"/>
            <a:chExt cx="9069892" cy="90130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8120" y="1128326"/>
              <a:ext cx="9069892" cy="90130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690" y="33962"/>
            <a:ext cx="4686484" cy="1713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6788" y="943739"/>
            <a:ext cx="9740859" cy="8398237"/>
            <a:chOff x="1216788" y="943739"/>
            <a:chExt cx="9740859" cy="83982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788" y="943739"/>
              <a:ext cx="9740859" cy="8398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26069" y="943739"/>
            <a:ext cx="4995954" cy="4755356"/>
            <a:chOff x="11126069" y="943739"/>
            <a:chExt cx="4995954" cy="47553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6069" y="943739"/>
              <a:ext cx="4995954" cy="4755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459" y="1440773"/>
            <a:ext cx="4597057" cy="58155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1435" y="4689968"/>
            <a:ext cx="4114556" cy="23276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80972" y="325113"/>
            <a:ext cx="12357189" cy="9539249"/>
            <a:chOff x="4080972" y="325113"/>
            <a:chExt cx="12357189" cy="95392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0972" y="325113"/>
              <a:ext cx="12357189" cy="95392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33" y="-86285"/>
            <a:ext cx="3287579" cy="27038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01099" y="87912"/>
            <a:ext cx="9340659" cy="10109890"/>
            <a:chOff x="6901099" y="87912"/>
            <a:chExt cx="9340659" cy="101098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1099" y="87912"/>
              <a:ext cx="9340659" cy="101098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12" y="485191"/>
            <a:ext cx="6997494" cy="1713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98" y="639805"/>
            <a:ext cx="11296729" cy="106175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05093" y="8580588"/>
            <a:ext cx="6674124" cy="7795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31978" y="8087645"/>
            <a:ext cx="7983467" cy="7795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7397" y="144054"/>
            <a:ext cx="18359003" cy="51968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2411" y="3952315"/>
            <a:ext cx="2547134" cy="32214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5427" y="3961839"/>
            <a:ext cx="2556667" cy="32024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0288" y="4929069"/>
            <a:ext cx="1845903" cy="10174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9288" y="4929069"/>
            <a:ext cx="3121151" cy="10174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2411" y="6158565"/>
            <a:ext cx="2556667" cy="320244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40765" y="7125793"/>
            <a:ext cx="1874475" cy="1007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434" y="1440775"/>
            <a:ext cx="6195048" cy="58155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41359" y="4689968"/>
            <a:ext cx="18316213" cy="2337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28358" y="2029573"/>
            <a:ext cx="9737704" cy="16630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08035" y="5294358"/>
            <a:ext cx="2714929" cy="8182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85200" y="4838561"/>
            <a:ext cx="3004148" cy="8182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34713" y="4407938"/>
            <a:ext cx="3710852" cy="10175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3374" y="4209895"/>
            <a:ext cx="7414710" cy="28200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99128" y="4924165"/>
            <a:ext cx="2229655" cy="1123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2327" y="6522603"/>
            <a:ext cx="5036522" cy="21486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459" y="1440775"/>
            <a:ext cx="4606590" cy="581556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0483" y="4879159"/>
            <a:ext cx="7051927" cy="21050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7675" y="1553060"/>
            <a:ext cx="6640139" cy="4879121"/>
            <a:chOff x="977675" y="1553060"/>
            <a:chExt cx="6640139" cy="4879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675" y="1553060"/>
              <a:ext cx="6640139" cy="48791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41353" y="1216218"/>
            <a:ext cx="8153846" cy="8725275"/>
            <a:chOff x="8541353" y="1216218"/>
            <a:chExt cx="8153846" cy="8725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1353" y="1216218"/>
              <a:ext cx="8153846" cy="8725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096" y="121853"/>
            <a:ext cx="3939294" cy="1713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6484" y="351648"/>
            <a:ext cx="7780220" cy="9538462"/>
            <a:chOff x="5516484" y="351648"/>
            <a:chExt cx="7780220" cy="95384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6484" y="351648"/>
              <a:ext cx="7780220" cy="95384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650" y="725275"/>
            <a:ext cx="8410207" cy="8425255"/>
            <a:chOff x="732650" y="725275"/>
            <a:chExt cx="8410207" cy="84252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50" y="725275"/>
              <a:ext cx="8410207" cy="8425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0220" y="725275"/>
            <a:ext cx="7296703" cy="8630210"/>
            <a:chOff x="9780220" y="725275"/>
            <a:chExt cx="7296703" cy="863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0220" y="725275"/>
              <a:ext cx="7296703" cy="8630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2117" y="1492883"/>
            <a:ext cx="6712088" cy="3972857"/>
            <a:chOff x="1062117" y="1492883"/>
            <a:chExt cx="6712088" cy="397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117" y="1492883"/>
              <a:ext cx="6712088" cy="397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1492883"/>
            <a:ext cx="6131868" cy="8473187"/>
            <a:chOff x="9142857" y="1492883"/>
            <a:chExt cx="6131868" cy="8473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1492883"/>
              <a:ext cx="6131868" cy="8473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95" y="126833"/>
            <a:ext cx="5765109" cy="1664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2023-08-09T04:06:24Z</dcterms:created>
  <dcterms:modified xsi:type="dcterms:W3CDTF">2023-08-09T04:06:24Z</dcterms:modified>
</cp:coreProperties>
</file>