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Relationship Id="rId25" Type="http://schemas.openxmlformats.org/officeDocument/2006/relationships/image" Target="../media/image83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86.png"/><Relationship Id="rId29" Type="http://schemas.openxmlformats.org/officeDocument/2006/relationships/image" Target="../media/image87.png"/><Relationship Id="rId30" Type="http://schemas.openxmlformats.org/officeDocument/2006/relationships/image" Target="../media/image8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9704" y="3080780"/>
            <a:ext cx="13886678" cy="31694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129" y="9065637"/>
            <a:ext cx="17253456" cy="710953"/>
            <a:chOff x="516129" y="9065637"/>
            <a:chExt cx="17253456" cy="710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129" y="9065637"/>
              <a:ext cx="17253456" cy="710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095" y="1790899"/>
            <a:ext cx="16190476" cy="7143"/>
            <a:chOff x="1098095" y="1790899"/>
            <a:chExt cx="16190476" cy="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095" y="1790899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13002" y="6544201"/>
            <a:ext cx="1918696" cy="1918696"/>
            <a:chOff x="8213002" y="6544201"/>
            <a:chExt cx="1918696" cy="19186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3002" y="6544201"/>
              <a:ext cx="1918696" cy="19186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21934" y="2677314"/>
            <a:ext cx="3740893" cy="601340"/>
            <a:chOff x="7221934" y="2677314"/>
            <a:chExt cx="3740893" cy="6013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1934" y="2677314"/>
              <a:ext cx="3740893" cy="60134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4850" y="2697964"/>
            <a:ext cx="3603621" cy="68570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10735" y="1105268"/>
            <a:ext cx="7523394" cy="5382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9430" y="1151354"/>
            <a:ext cx="938223" cy="49760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62709" y="5147385"/>
            <a:ext cx="10300118" cy="1356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095" y="1790899"/>
            <a:ext cx="16190476" cy="7143"/>
            <a:chOff x="1098095" y="1790899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95" y="1790899"/>
              <a:ext cx="16190476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10735" y="1105268"/>
            <a:ext cx="7523394" cy="5382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430" y="1151354"/>
            <a:ext cx="938223" cy="4976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34857" y="5373800"/>
            <a:ext cx="2134511" cy="1654596"/>
            <a:chOff x="4234857" y="5373800"/>
            <a:chExt cx="2134511" cy="165459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921161" y="5373800"/>
              <a:ext cx="761905" cy="761905"/>
              <a:chOff x="4921161" y="5373800"/>
              <a:chExt cx="761905" cy="76190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921161" y="5373800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0640" y="5384331"/>
              <a:ext cx="1055830" cy="797715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1859" y="6499040"/>
              <a:ext cx="2764858" cy="7885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56419" y="5373800"/>
            <a:ext cx="2503558" cy="1654596"/>
            <a:chOff x="7956419" y="5373800"/>
            <a:chExt cx="2503558" cy="165459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827247" y="5373800"/>
              <a:ext cx="761905" cy="761905"/>
              <a:chOff x="8827247" y="5373800"/>
              <a:chExt cx="761905" cy="76190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27247" y="5373800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85079" y="5387036"/>
              <a:ext cx="1059611" cy="792296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46478" y="6499040"/>
              <a:ext cx="3570734" cy="7885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4886" y="5373800"/>
            <a:ext cx="2409276" cy="1654596"/>
            <a:chOff x="11804886" y="5373800"/>
            <a:chExt cx="2409276" cy="165459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628571" y="5373800"/>
              <a:ext cx="761905" cy="761905"/>
              <a:chOff x="12628571" y="5373800"/>
              <a:chExt cx="761905" cy="76190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628571" y="5373800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90745" y="5387036"/>
              <a:ext cx="1054677" cy="79500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41945" y="6499040"/>
              <a:ext cx="3410686" cy="78856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52738" y="2510552"/>
            <a:ext cx="7982528" cy="21591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3241" y="1302812"/>
              <a:ext cx="1032104" cy="88026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10735" y="1105268"/>
            <a:ext cx="7523394" cy="5382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9430" y="1151354"/>
            <a:ext cx="938223" cy="4976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93238" y="5380469"/>
            <a:ext cx="1736009" cy="3763230"/>
            <a:chOff x="6393238" y="5380469"/>
            <a:chExt cx="1736009" cy="37632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6393238" y="5380469"/>
              <a:ext cx="1736009" cy="37632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57805" y="5380469"/>
            <a:ext cx="1733333" cy="3763230"/>
            <a:chOff x="10157805" y="5380469"/>
            <a:chExt cx="1733333" cy="37632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0157805" y="5380469"/>
              <a:ext cx="1733333" cy="37632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90476" y="7197069"/>
            <a:ext cx="1904762" cy="14286"/>
            <a:chOff x="8190476" y="7197069"/>
            <a:chExt cx="1904762" cy="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8190476" y="7197069"/>
              <a:ext cx="19047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71429" y="7736098"/>
            <a:ext cx="9142857" cy="885136"/>
            <a:chOff x="4571429" y="7736098"/>
            <a:chExt cx="9142857" cy="88513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1429" y="7736098"/>
              <a:ext cx="9142857" cy="88513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56422" y="7649831"/>
            <a:ext cx="7733438" cy="121901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575901" y="3853456"/>
            <a:ext cx="3036222" cy="3036222"/>
            <a:chOff x="11575901" y="3853456"/>
            <a:chExt cx="3036222" cy="30362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75901" y="3853456"/>
              <a:ext cx="3036222" cy="30362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673591" y="3853456"/>
            <a:ext cx="3036222" cy="3036222"/>
            <a:chOff x="3673591" y="3853456"/>
            <a:chExt cx="3036222" cy="303622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3591" y="3853456"/>
              <a:ext cx="3036222" cy="30362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544058" y="3853456"/>
            <a:ext cx="3036222" cy="3036222"/>
            <a:chOff x="7544058" y="3853456"/>
            <a:chExt cx="3036222" cy="303622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44058" y="3853456"/>
              <a:ext cx="3036222" cy="303622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15512" y="4429333"/>
            <a:ext cx="952381" cy="952381"/>
            <a:chOff x="4715512" y="4429333"/>
            <a:chExt cx="952381" cy="95238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15512" y="4429333"/>
              <a:ext cx="952381" cy="9523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585978" y="4429333"/>
            <a:ext cx="952381" cy="952381"/>
            <a:chOff x="8585978" y="4429333"/>
            <a:chExt cx="952381" cy="9523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85978" y="4429333"/>
              <a:ext cx="952381" cy="9523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617821" y="4429333"/>
            <a:ext cx="952381" cy="952381"/>
            <a:chOff x="12617821" y="4429333"/>
            <a:chExt cx="952381" cy="9523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17821" y="4429333"/>
              <a:ext cx="952381" cy="95238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57495" y="5370581"/>
            <a:ext cx="3280638" cy="91238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60819" y="5399152"/>
            <a:ext cx="3262076" cy="88381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476533" y="5397886"/>
            <a:ext cx="2940353" cy="88761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928977" y="2276805"/>
            <a:ext cx="12350570" cy="1839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8307" y="1305393"/>
              <a:ext cx="1082658" cy="86893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10735" y="1105268"/>
            <a:ext cx="7523394" cy="53825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9430" y="1151354"/>
            <a:ext cx="938223" cy="4976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42857" y="3896418"/>
            <a:ext cx="7589247" cy="4660099"/>
            <a:chOff x="9142857" y="3896418"/>
            <a:chExt cx="7589247" cy="46600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896418"/>
              <a:ext cx="7589247" cy="466009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9268" y="5747554"/>
            <a:ext cx="5831022" cy="13654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75461" y="4271279"/>
            <a:ext cx="5968560" cy="9904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28977" y="2276805"/>
            <a:ext cx="12350570" cy="183997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9967" y="1812952"/>
            <a:ext cx="4407657" cy="715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10735" y="1105268"/>
            <a:ext cx="7523394" cy="5382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25622" y="1302812"/>
              <a:ext cx="1071152" cy="88026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9906" y="1095744"/>
            <a:ext cx="966290" cy="5477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97249" y="4285448"/>
            <a:ext cx="3891216" cy="3891216"/>
            <a:chOff x="7197249" y="4285448"/>
            <a:chExt cx="3891216" cy="3891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7197249" y="4285448"/>
              <a:ext cx="3891216" cy="38912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78683" y="4073717"/>
            <a:ext cx="2056538" cy="2056538"/>
            <a:chOff x="6978683" y="4073717"/>
            <a:chExt cx="2056538" cy="20565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8683" y="4073717"/>
              <a:ext cx="2056538" cy="20565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57865" y="4073717"/>
            <a:ext cx="2056538" cy="2056538"/>
            <a:chOff x="9257865" y="4073717"/>
            <a:chExt cx="2056538" cy="20565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57865" y="4073717"/>
              <a:ext cx="2056538" cy="20565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78683" y="6331858"/>
            <a:ext cx="2056538" cy="2056538"/>
            <a:chOff x="6978683" y="6331858"/>
            <a:chExt cx="2056538" cy="20565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78683" y="6331858"/>
              <a:ext cx="2056538" cy="20565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57865" y="6331858"/>
            <a:ext cx="2056538" cy="2056538"/>
            <a:chOff x="9257865" y="6331858"/>
            <a:chExt cx="2056538" cy="20565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57865" y="6331858"/>
              <a:ext cx="2056538" cy="20565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02190" y="4459034"/>
            <a:ext cx="809524" cy="809524"/>
            <a:chOff x="7602190" y="4459034"/>
            <a:chExt cx="809524" cy="80952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2190" y="4459034"/>
              <a:ext cx="809524" cy="8095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81372" y="4459034"/>
            <a:ext cx="809524" cy="809524"/>
            <a:chOff x="9881372" y="4459034"/>
            <a:chExt cx="809524" cy="80952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81372" y="4459034"/>
              <a:ext cx="809524" cy="80952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602190" y="6702827"/>
            <a:ext cx="809524" cy="809524"/>
            <a:chOff x="7602190" y="6702827"/>
            <a:chExt cx="809524" cy="80952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02190" y="6702827"/>
              <a:ext cx="809524" cy="80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881372" y="6702827"/>
            <a:ext cx="809524" cy="809524"/>
            <a:chOff x="9881372" y="6702827"/>
            <a:chExt cx="809524" cy="80952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81372" y="6702827"/>
              <a:ext cx="809524" cy="80952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85928" y="5373059"/>
            <a:ext cx="2480431" cy="62878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925307" y="5373059"/>
            <a:ext cx="2556145" cy="62878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99204" y="7656078"/>
            <a:ext cx="2472993" cy="62878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932964" y="7656078"/>
            <a:ext cx="2545583" cy="62878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-201579" y="4368326"/>
            <a:ext cx="9385801" cy="75425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1449293" y="4947087"/>
            <a:ext cx="11181241" cy="1033641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736764" y="4368326"/>
            <a:ext cx="2419925" cy="75425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759621" y="4970583"/>
            <a:ext cx="2929279" cy="100426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353116" y="6776393"/>
            <a:ext cx="3983954" cy="75425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-845408" y="7355154"/>
            <a:ext cx="9962612" cy="103363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736764" y="6786116"/>
            <a:ext cx="2079534" cy="75425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759621" y="7388373"/>
            <a:ext cx="1737088" cy="6078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4453" y="2276805"/>
            <a:ext cx="13014227" cy="18399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216590"/>
            <a:ext cx="17253456" cy="560000"/>
            <a:chOff x="516129" y="9216590"/>
            <a:chExt cx="17253456" cy="56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216590"/>
              <a:ext cx="17253456" cy="56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1703746"/>
            <a:ext cx="16190476" cy="7143"/>
            <a:chOff x="1047619" y="1703746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619" y="1703746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1905" y="1326365"/>
            <a:ext cx="761905" cy="761905"/>
            <a:chOff x="8761905" y="1326365"/>
            <a:chExt cx="761905" cy="7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61905" y="1326365"/>
              <a:ext cx="761905" cy="761905"/>
              <a:chOff x="8761905" y="1326365"/>
              <a:chExt cx="761905" cy="76190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761905" y="1326365"/>
                <a:ext cx="761905" cy="76190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0145" y="1302812"/>
              <a:ext cx="1067104" cy="8897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38095" y="6236083"/>
            <a:ext cx="3809524" cy="7143"/>
            <a:chOff x="7238095" y="6236083"/>
            <a:chExt cx="3809524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238095" y="6236083"/>
              <a:ext cx="3809524" cy="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6242" y="3715845"/>
            <a:ext cx="5047619" cy="5047619"/>
            <a:chOff x="2826242" y="3715845"/>
            <a:chExt cx="5047619" cy="5047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6242" y="3715845"/>
              <a:ext cx="5047619" cy="50476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05354" y="4191840"/>
            <a:ext cx="3839669" cy="7125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659576" y="4751655"/>
            <a:ext cx="1380952" cy="1380952"/>
            <a:chOff x="4659576" y="4751655"/>
            <a:chExt cx="1380952" cy="138095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9576" y="4751655"/>
              <a:ext cx="1380952" cy="138095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94974" y="6142040"/>
            <a:ext cx="5312010" cy="78856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27221" y="6825954"/>
            <a:ext cx="5595060" cy="13485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411853" y="3715845"/>
            <a:ext cx="5047619" cy="5047619"/>
            <a:chOff x="10411853" y="3715845"/>
            <a:chExt cx="5047619" cy="504761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11853" y="3715845"/>
              <a:ext cx="5047619" cy="50476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45186" y="4751655"/>
            <a:ext cx="1380952" cy="1380952"/>
            <a:chOff x="12245186" y="4751655"/>
            <a:chExt cx="1380952" cy="138095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45186" y="4751655"/>
              <a:ext cx="1380952" cy="138095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341402" y="4182316"/>
            <a:ext cx="4173546" cy="69352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66707" y="6142040"/>
            <a:ext cx="5264229" cy="78856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16011" y="6829535"/>
            <a:ext cx="5885926" cy="134853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10735" y="1105268"/>
            <a:ext cx="7523394" cy="53825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29430" y="1151354"/>
            <a:ext cx="938223" cy="49760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4453" y="2276805"/>
            <a:ext cx="12976132" cy="1839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806" y="758621"/>
            <a:ext cx="16634101" cy="8915112"/>
            <a:chOff x="825806" y="758621"/>
            <a:chExt cx="16634101" cy="8915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806" y="758621"/>
              <a:ext cx="16634101" cy="8915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129" y="9065637"/>
            <a:ext cx="17253456" cy="710953"/>
            <a:chOff x="516129" y="9065637"/>
            <a:chExt cx="17253456" cy="7109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29" y="9065637"/>
              <a:ext cx="17253456" cy="710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095" y="1790899"/>
            <a:ext cx="16190476" cy="7143"/>
            <a:chOff x="1098095" y="1790899"/>
            <a:chExt cx="16190476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95" y="1790899"/>
              <a:ext cx="16190476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57143" y="2404786"/>
            <a:ext cx="6171429" cy="6171429"/>
            <a:chOff x="6057143" y="2404786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4246" y="-278111"/>
              <a:ext cx="12342857" cy="123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7143" y="2404786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16246" y="3981326"/>
            <a:ext cx="9053221" cy="3018348"/>
            <a:chOff x="4616246" y="3981326"/>
            <a:chExt cx="9053221" cy="30183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6246" y="3981326"/>
              <a:ext cx="9053221" cy="30183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10735" y="1105268"/>
            <a:ext cx="7523394" cy="5382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9430" y="1151354"/>
            <a:ext cx="938223" cy="4976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23810" y="3277615"/>
            <a:ext cx="1238095" cy="1238095"/>
            <a:chOff x="8523810" y="3277615"/>
            <a:chExt cx="1238095" cy="12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23810" y="3277615"/>
              <a:ext cx="1238095" cy="123809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26184" y="6174755"/>
            <a:ext cx="8767693" cy="101713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03743" y="4056071"/>
            <a:ext cx="10031505" cy="3392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2024-01-18T01:04:01Z</dcterms:created>
  <dcterms:modified xsi:type="dcterms:W3CDTF">2024-01-18T01:04:01Z</dcterms:modified>
</cp:coreProperties>
</file>