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93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6433" y="3550590"/>
            <a:ext cx="2709837" cy="2917295"/>
            <a:chOff x="-146433" y="3550590"/>
            <a:chExt cx="2709837" cy="29172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0860000">
              <a:off x="-146433" y="3550590"/>
              <a:ext cx="2709837" cy="29172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77863" y="183674"/>
            <a:ext cx="3724467" cy="4009602"/>
            <a:chOff x="14877863" y="183674"/>
            <a:chExt cx="3724467" cy="40096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240000">
              <a:off x="14877863" y="183674"/>
              <a:ext cx="3724467" cy="4009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01601" y="1648603"/>
            <a:ext cx="4350138" cy="4683172"/>
            <a:chOff x="7301601" y="1648603"/>
            <a:chExt cx="4350138" cy="46831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1820000">
              <a:off x="7301601" y="1648603"/>
              <a:ext cx="4350138" cy="468317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1324" y="2027067"/>
            <a:ext cx="6439376" cy="155354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9886" y="1761071"/>
            <a:ext cx="6916807" cy="15546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5366" y="6668375"/>
            <a:ext cx="16208881" cy="23246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97336" y="407477"/>
            <a:ext cx="6206531" cy="10700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49030" y="3422853"/>
            <a:ext cx="6391786" cy="15535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95768" y="3942385"/>
            <a:ext cx="5919081" cy="15535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8018" y="8616055"/>
            <a:ext cx="14418862" cy="16224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C3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16268" y="3221676"/>
            <a:ext cx="2709837" cy="2917295"/>
            <a:chOff x="15816268" y="3221676"/>
            <a:chExt cx="2709837" cy="29172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0860000">
              <a:off x="15816268" y="3221676"/>
              <a:ext cx="2709837" cy="29172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190" y="307272"/>
            <a:ext cx="5505721" cy="7176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99029" y="4641047"/>
            <a:ext cx="6558826" cy="58138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9635" y="1973012"/>
            <a:ext cx="10226150" cy="264379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1461" y="6852427"/>
            <a:ext cx="10809635" cy="31316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C3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529499" y="4034223"/>
            <a:ext cx="3724467" cy="4009602"/>
            <a:chOff x="15529499" y="4034223"/>
            <a:chExt cx="3724467" cy="4009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240000">
              <a:off x="15529499" y="4034223"/>
              <a:ext cx="3724467" cy="4009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94240" y="1543070"/>
            <a:ext cx="10383754" cy="2707480"/>
            <a:chOff x="7794240" y="1543070"/>
            <a:chExt cx="10383754" cy="27074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4240" y="1543070"/>
              <a:ext cx="10383754" cy="27074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20371" y="6830002"/>
            <a:ext cx="9045778" cy="2108256"/>
            <a:chOff x="8920371" y="6830002"/>
            <a:chExt cx="9045778" cy="21082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0371" y="6830002"/>
              <a:ext cx="9045778" cy="210825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22152" y="1948355"/>
            <a:ext cx="10005566" cy="20273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98639" y="7444159"/>
            <a:ext cx="7852613" cy="106599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6329" y="644259"/>
            <a:ext cx="7935890" cy="44108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16029" y="4301343"/>
            <a:ext cx="9045778" cy="2108256"/>
            <a:chOff x="7016029" y="4301343"/>
            <a:chExt cx="9045778" cy="21082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6029" y="4301343"/>
              <a:ext cx="9045778" cy="2108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7341" y="6034840"/>
            <a:ext cx="6335662" cy="3698579"/>
            <a:chOff x="537341" y="6034840"/>
            <a:chExt cx="6335662" cy="36985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341" y="6034840"/>
              <a:ext cx="6335662" cy="369857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38625" y="4610066"/>
            <a:ext cx="8449327" cy="154869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1976" y="6412591"/>
            <a:ext cx="5995558" cy="30607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임 시현</cp:lastModifiedBy>
  <cp:revision>1</cp:revision>
  <dcterms:created xsi:type="dcterms:W3CDTF">2024-01-17T04:06:20Z</dcterms:created>
  <dcterms:modified xsi:type="dcterms:W3CDTF">2024-01-16T19:06:45Z</dcterms:modified>
</cp:coreProperties>
</file>