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4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85852" y="8118145"/>
            <a:ext cx="1372663" cy="20544"/>
            <a:chOff x="16085852" y="8118145"/>
            <a:chExt cx="1372663" cy="20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6085852" y="8118145"/>
              <a:ext cx="1372663" cy="20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53828" y="8795905"/>
            <a:ext cx="1336257" cy="20544"/>
            <a:chOff x="15453828" y="8795905"/>
            <a:chExt cx="1336257" cy="205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53828" y="8795905"/>
              <a:ext cx="1336257" cy="205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44988" y="8156292"/>
            <a:ext cx="1798967" cy="20544"/>
            <a:chOff x="15244988" y="8156292"/>
            <a:chExt cx="1798967" cy="205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5244988" y="8156292"/>
              <a:ext cx="1798967" cy="205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5390" y="6610771"/>
            <a:ext cx="7552415" cy="38357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5962" y="4874124"/>
            <a:ext cx="11537558" cy="3835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28571" y="714286"/>
            <a:ext cx="9247619" cy="8857143"/>
            <a:chOff x="8228571" y="714286"/>
            <a:chExt cx="9247619" cy="88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8571" y="714286"/>
              <a:ext cx="9247619" cy="88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69357" y="7647926"/>
            <a:ext cx="7711071" cy="14286"/>
            <a:chOff x="8669357" y="7647926"/>
            <a:chExt cx="7711071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357" y="7647926"/>
              <a:ext cx="7711071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66428" y="1984263"/>
            <a:ext cx="613999" cy="613999"/>
            <a:chOff x="15766428" y="1984263"/>
            <a:chExt cx="613999" cy="61399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798302" y="1984562"/>
              <a:ext cx="580375" cy="17411"/>
              <a:chOff x="15798302" y="1984562"/>
              <a:chExt cx="580375" cy="1741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98302" y="1984562"/>
                <a:ext cx="580375" cy="1741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081235" y="2267495"/>
              <a:ext cx="580375" cy="17411"/>
              <a:chOff x="16081235" y="2267495"/>
              <a:chExt cx="580375" cy="1741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081235" y="2267495"/>
                <a:ext cx="580375" cy="1741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47971" y="2282557"/>
              <a:ext cx="850915" cy="17411"/>
              <a:chOff x="15647971" y="2282557"/>
              <a:chExt cx="850915" cy="1741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5647971" y="2282557"/>
                <a:ext cx="850915" cy="17411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7111" y="1369101"/>
            <a:ext cx="7412614" cy="44618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1392" y="1176782"/>
            <a:ext cx="1745233" cy="5142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98339" y="5179444"/>
            <a:ext cx="7183614" cy="4621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1206" y="1487463"/>
            <a:ext cx="2163547" cy="21739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392" y="1170773"/>
            <a:ext cx="1745233" cy="514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7464" y="3162400"/>
            <a:ext cx="15808118" cy="32559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40391" y="8050124"/>
            <a:ext cx="12645582" cy="1500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21962" y="4604076"/>
            <a:ext cx="900648" cy="43972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508" y="754358"/>
            <a:ext cx="10019025" cy="8776997"/>
            <a:chOff x="736508" y="754358"/>
            <a:chExt cx="10019025" cy="8776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08" y="754358"/>
              <a:ext cx="10019025" cy="8776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50411" y="4157073"/>
            <a:ext cx="6433442" cy="21837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82313" y="3805891"/>
            <a:ext cx="10295238" cy="14286"/>
            <a:chOff x="7182313" y="3805891"/>
            <a:chExt cx="10295238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2313" y="3805891"/>
              <a:ext cx="10295238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83673" y="3815415"/>
            <a:ext cx="3641030" cy="2659646"/>
            <a:chOff x="7183673" y="3815415"/>
            <a:chExt cx="3641030" cy="2659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3673" y="3815415"/>
              <a:ext cx="3641030" cy="26596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82313" y="6465537"/>
            <a:ext cx="10295238" cy="14286"/>
            <a:chOff x="7182313" y="6465537"/>
            <a:chExt cx="10295238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2313" y="6465537"/>
              <a:ext cx="10295238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1392" y="1171316"/>
            <a:ext cx="1745233" cy="5142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1873" y="1406739"/>
            <a:ext cx="5710519" cy="44713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99546" y="2110698"/>
            <a:ext cx="9722292" cy="15407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84974" y="1504383"/>
            <a:ext cx="1024049" cy="7440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63335" y="5016611"/>
            <a:ext cx="5541509" cy="110130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48574" y="4442250"/>
            <a:ext cx="3345982" cy="71998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4974" y="7342497"/>
            <a:ext cx="1512849" cy="71998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34840" y="7932621"/>
            <a:ext cx="3652166" cy="1567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047007"/>
            <a:ext cx="16666667" cy="14286"/>
            <a:chOff x="809524" y="9047007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047007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82313" y="3805891"/>
            <a:ext cx="10295238" cy="14286"/>
            <a:chOff x="7182313" y="3805891"/>
            <a:chExt cx="10295238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2313" y="3805891"/>
              <a:ext cx="10295238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00120" y="3815415"/>
            <a:ext cx="3641030" cy="2659646"/>
            <a:chOff x="7500120" y="3815415"/>
            <a:chExt cx="3641030" cy="2659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0120" y="3815415"/>
              <a:ext cx="3641030" cy="26596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82313" y="6465537"/>
            <a:ext cx="10295238" cy="14286"/>
            <a:chOff x="7182313" y="6465537"/>
            <a:chExt cx="10295238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2313" y="6465537"/>
              <a:ext cx="10295238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1392" y="1171316"/>
            <a:ext cx="1745233" cy="5142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8901" y="1406739"/>
            <a:ext cx="5754481" cy="44713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5863" y="2293492"/>
            <a:ext cx="10245840" cy="15256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899" y="1448264"/>
            <a:ext cx="1431032" cy="104157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2778" y="7474759"/>
            <a:ext cx="8647099" cy="17186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4456" y="6620063"/>
            <a:ext cx="1201175" cy="1069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2539" y="1406197"/>
            <a:ext cx="4756652" cy="32979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392" y="1170773"/>
            <a:ext cx="1745233" cy="514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2191" y="2534842"/>
            <a:ext cx="10392433" cy="30089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157" y="1545718"/>
            <a:ext cx="10514870" cy="13418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4603" y="5888015"/>
            <a:ext cx="6196510" cy="21460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5042" y="4939235"/>
            <a:ext cx="5780755" cy="1321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44675" y="8536337"/>
            <a:ext cx="10507567" cy="12832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04568" y="7496411"/>
            <a:ext cx="11198384" cy="13418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36011" y="8510585"/>
            <a:ext cx="3470233" cy="419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4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38347" y="8457073"/>
            <a:ext cx="882479" cy="15385"/>
            <a:chOff x="16338347" y="8457073"/>
            <a:chExt cx="882479" cy="15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6338347" y="8457073"/>
              <a:ext cx="882479" cy="153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08138" y="8887281"/>
            <a:ext cx="882479" cy="15385"/>
            <a:chOff x="15908138" y="8887281"/>
            <a:chExt cx="882479" cy="15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8138" y="8887281"/>
              <a:ext cx="882479" cy="15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99613" y="8483901"/>
            <a:ext cx="1153187" cy="15385"/>
            <a:chOff x="15799613" y="8483901"/>
            <a:chExt cx="1153187" cy="1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5799613" y="8483901"/>
              <a:ext cx="1153187" cy="153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2161" y="711627"/>
            <a:ext cx="6794367" cy="5933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2024-01-17T20:59:24Z</dcterms:created>
  <dcterms:modified xsi:type="dcterms:W3CDTF">2024-01-17T20:59:24Z</dcterms:modified>
</cp:coreProperties>
</file>