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3"/>
  </p:normalViewPr>
  <p:slideViewPr>
    <p:cSldViewPr snapToGrid="0">
      <p:cViewPr varScale="1">
        <p:scale>
          <a:sx n="145" d="100"/>
          <a:sy n="145" d="100"/>
        </p:scale>
        <p:origin x="176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084fba0d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084fba0d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084fba0d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084fba0d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084fba0d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084fba0d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084fba0d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084fba0d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084fba0d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084fba0d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084fba0d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084fba0d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084fba0d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084fba0d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지능기전 23학번</a:t>
            </a:r>
            <a:r>
              <a:rPr lang="ko" sz="1000" dirty="0"/>
              <a:t>과 함께하고 싶은 </a:t>
            </a:r>
            <a:br>
              <a:rPr lang="en-US" altLang="ko" sz="1000"/>
            </a:br>
            <a:r>
              <a:rPr lang="ko"/>
              <a:t>이용빈입니다.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아직 어려요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아이디어</a:t>
            </a:r>
            <a:r>
              <a:rPr lang="ko" sz="1100"/>
              <a:t>는</a:t>
            </a:r>
            <a:endParaRPr sz="11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89200" cy="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1D1C1D"/>
                </a:solidFill>
              </a:rPr>
              <a:t>MZ 세대를 위한 혁신적인 사회 솔루션! 이라서 조금 생각해 봤는데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rgbClr val="1D1C1D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907299" y="3827250"/>
            <a:ext cx="3452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</a:rPr>
              <a:t>브랜드 콜라보를 좋아하는 MZ를 위한</a:t>
            </a:r>
            <a:br>
              <a:rPr lang="ko" sz="1800">
                <a:solidFill>
                  <a:schemeClr val="dk2"/>
                </a:solidFill>
              </a:rPr>
            </a:br>
            <a:r>
              <a:rPr lang="ko" sz="1800">
                <a:solidFill>
                  <a:schemeClr val="dk2"/>
                </a:solidFill>
              </a:rPr>
              <a:t>브랜드 토끼!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418" y="1703982"/>
            <a:ext cx="2052528" cy="2052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t="23504" b="5953"/>
          <a:stretch/>
        </p:blipFill>
        <p:spPr>
          <a:xfrm>
            <a:off x="5492362" y="1663338"/>
            <a:ext cx="2146538" cy="20525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839250" y="3756500"/>
            <a:ext cx="3452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</a:rPr>
              <a:t>전쟁으로 부터 도망치고 싶은 예비군을 위한</a:t>
            </a:r>
            <a:br>
              <a:rPr lang="ko" sz="1800">
                <a:solidFill>
                  <a:schemeClr val="dk2"/>
                </a:solidFill>
              </a:rPr>
            </a:br>
            <a:r>
              <a:rPr lang="ko" sz="1800">
                <a:solidFill>
                  <a:schemeClr val="dk2"/>
                </a:solidFill>
              </a:rPr>
              <a:t>이민 도우미 어플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593700" y="4565250"/>
            <a:ext cx="7956600" cy="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rgbClr val="1D1C1D"/>
                </a:solidFill>
              </a:rPr>
              <a:t>이딴 아이디어 밖에 없어서… 누군가의 기발한 아이디어에 버스 타고 싶습니다!</a:t>
            </a:r>
            <a:endParaRPr sz="1500">
              <a:solidFill>
                <a:srgbClr val="1D1C1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경험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지능기전 4학년 (진)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기초설계 전체 1등, 캡스톤 전체 1등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언어는 python, c, matlab, dart, cpp </a:t>
            </a:r>
            <a:r>
              <a:rPr lang="ko" sz="1000"/>
              <a:t>쵸큼,, , </a:t>
            </a:r>
            <a:r>
              <a:rPr lang="ko"/>
              <a:t>할줄 알고요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pytorch, tensorflow, sklearn, pandas, numpy, matplotlib, PyQt6 정도 기본만 해요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관심 분야는 현재는 </a:t>
            </a:r>
            <a:r>
              <a:rPr lang="ko" b="1"/>
              <a:t>Pose estimation</a:t>
            </a:r>
            <a:r>
              <a:rPr lang="ko"/>
              <a:t>이나, </a:t>
            </a:r>
            <a:r>
              <a:rPr lang="ko" b="1"/>
              <a:t>Robot programming</a:t>
            </a:r>
            <a:r>
              <a:rPr lang="ko"/>
              <a:t> 인것 같아요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사실 저보다 GPT가 더 잘해요,,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이런거랑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225" y="1017725"/>
            <a:ext cx="6365076" cy="38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414085" y="4570800"/>
            <a:ext cx="27433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AI 운동 어플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이런거 만들어 봤어요</a:t>
            </a:r>
            <a:endParaRPr/>
          </a:p>
        </p:txBody>
      </p:sp>
      <p:pic>
        <p:nvPicPr>
          <p:cNvPr id="85" name="Google Shape;85;p17" descr="DPS-syste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325" y="1137500"/>
            <a:ext cx="4268750" cy="320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972940" y="4458850"/>
            <a:ext cx="34315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아두이노 주차장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장점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말이 많아요 (회의할 때 아이디어 잘내요)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나이가 많아요 (나이는 경험이라고 하죠 ㅎㅎ)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버스운전을 잘해요 (협업 툴 같은걸 소개해줄 수 있어요!)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인공지능 할줄 알아요 (media pipe 잘 써요)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하드웨어도 할줄 알아요 (아두이노 잘해요)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450775" y="3779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단점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450775" y="4352175"/>
            <a:ext cx="8520600" cy="4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r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준비기간에 해외여행 가고 해커톤 전날에 와요…..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저는 이런 팀을 원해요!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/>
              <a:t>하고 싶은게</a:t>
            </a:r>
            <a:r>
              <a:rPr lang="ko"/>
              <a:t> 명확한 팀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/>
              <a:t>역할 분담</a:t>
            </a:r>
            <a:r>
              <a:rPr lang="ko"/>
              <a:t>(하드웨어, 소프트웨어 디자인)이 잘 갖춰진 팀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/>
              <a:t>버스 기사</a:t>
            </a:r>
            <a:r>
              <a:rPr lang="ko"/>
              <a:t> 없는 팀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잘 안되더라도 </a:t>
            </a:r>
            <a:r>
              <a:rPr lang="ko" b="1"/>
              <a:t>끝까지 포기 하지 않는 팀</a:t>
            </a: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간단한 </a:t>
            </a:r>
            <a:r>
              <a:rPr lang="ko" b="1"/>
              <a:t>인공지능</a:t>
            </a:r>
            <a:r>
              <a:rPr lang="ko"/>
              <a:t> 토이 프로젝트를 해보고 싶은 팀원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/>
              <a:t>python을</a:t>
            </a:r>
            <a:r>
              <a:rPr lang="ko"/>
              <a:t> 할 줄 아는 팀원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/>
              <a:t>아두이노를</a:t>
            </a:r>
            <a:r>
              <a:rPr lang="ko"/>
              <a:t> 할 줄 아는 팀원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311700" y="37392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/>
              <a:t>저를</a:t>
            </a:r>
            <a:r>
              <a:rPr lang="ko-KR" altLang="en-US" dirty="0"/>
              <a:t> </a:t>
            </a:r>
            <a:r>
              <a:rPr lang="ko" dirty="0"/>
              <a:t>버리지 마세요,, ㅠ</a:t>
            </a:r>
            <a:endParaRPr dirty="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687" y="501950"/>
            <a:ext cx="3962626" cy="28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Macintosh PowerPoint</Application>
  <PresentationFormat>화면 슬라이드 쇼(16:9)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지능기전 23학번과 함께하고 싶은  이용빈입니다.</vt:lpstr>
      <vt:lpstr>아이디어는</vt:lpstr>
      <vt:lpstr>경험</vt:lpstr>
      <vt:lpstr>이런거랑</vt:lpstr>
      <vt:lpstr>이런거 만들어 봤어요</vt:lpstr>
      <vt:lpstr>장점</vt:lpstr>
      <vt:lpstr>저는 이런 팀을 원해요!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지능기전 23학번과 함께하고 싶은 이용빈입니다.</dc:title>
  <cp:lastModifiedBy>이용빈</cp:lastModifiedBy>
  <cp:revision>2</cp:revision>
  <dcterms:modified xsi:type="dcterms:W3CDTF">2024-01-17T16:33:12Z</dcterms:modified>
</cp:coreProperties>
</file>