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7" r:id="rId5"/>
    <p:sldId id="262" r:id="rId6"/>
    <p:sldId id="268" r:id="rId7"/>
    <p:sldId id="261" r:id="rId8"/>
    <p:sldId id="258" r:id="rId9"/>
    <p:sldId id="263" r:id="rId10"/>
    <p:sldId id="256" r:id="rId11"/>
    <p:sldId id="269" r:id="rId12"/>
    <p:sldId id="259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552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9A5A-08B8-4CEF-B7B3-FA50BFF7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42C6D-6F4A-4EA9-800A-131683E3C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48F57-EF94-425D-8318-7CA43B2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34CC-C4C3-480F-BD6F-DC3C46B8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AA40A-6F75-4B3E-A1D0-E0F3BFF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18677-FA9F-4679-9416-38D3557F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C9E7A-2236-4FEA-B1A3-2D928AF5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23297-F094-4D96-9C7C-5EAC7570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82CE-5FE8-4557-9AF0-24B7C933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0427A-79E3-4433-8443-7C697D14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9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BC152-4434-4CCE-BE9C-0580912EF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CAA14-64F0-4743-822A-8C35372F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7F487-352F-4D5E-B864-F8769F1E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ACA62-F1B2-456A-991E-73E91438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104B1-ED2F-4DF4-93CF-3F89BC21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9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DCC6-6943-4B9D-9C47-A56AF481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5B793-65A9-4D85-AA47-EDFD8041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E0C56-A9E3-46ED-83F7-AB9AC7CD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95E0A-8A4A-4CAC-B242-5BE6900E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37B4-BD85-4C28-BA99-E7B3AD0A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4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2514-D7AD-4688-9AC1-1849ECF2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DCE72-C469-4AB0-AF5F-1BBDC648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7AE8B-84F2-492A-AC1E-B48A878B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C2E3C-D062-4A65-B60A-3A0B9B43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39762-9232-4F1D-BEB7-6E171340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0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2490E-A918-4ACC-80AF-7DEBF9D5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8B8D7-598F-468F-9271-F77D61CA1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C7E2A-754C-4976-A378-CAF45B5C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EF8DD-6852-490E-A6D9-CF7B929A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E4BF2-3BEC-40E8-A3D0-4E31D8C0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FCE3F-53AA-43B2-8A20-8764BA49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95B8-43E8-4833-B0C2-0ACA94FB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C67C4-8E7E-450A-8552-B790D3A8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7AD63-68EF-49A7-A25D-9185337A5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7BB55-A73B-4EF2-B006-7E190EF0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B05AEB-C31A-49F2-B160-CC9206D43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6CD39-F940-455E-8FF5-288A18EA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0C115-8D3A-431A-8C94-5B384561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ED851-5B72-45DE-AC11-376B3397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9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685F-0F61-4A35-A1D3-A0C35C08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A341BF-74D7-40E4-9244-A17724C3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8E2E2-41D9-41E8-8903-F01E5197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C4817F-6716-45D8-9029-6FD2D7F6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6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DB652-D2C1-4FA9-85DB-9134104D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B176A1-93B7-427E-97D0-C5DF241F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5D5BA-CDDC-4AB7-B8CA-958A5ACA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2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EA97-62BC-4E96-A9E2-BF63AC0D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31BF-FAB1-4317-9306-32295236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65674-CD0D-4DBD-89B9-B00BE762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2DBFA-B789-4BC6-B994-9B17AF2F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D8525-303B-438F-8266-556041AC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295FB-0581-4DA2-9E82-2C747EAD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90D3-3906-4BF1-8E79-F107ACE7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9C0DCB-0129-4536-B16B-0120C9887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4D34F-C337-4345-A311-09DF440F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7159D-320F-43D6-B07A-448EACD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D27DE-F129-4DA8-97B0-CC7A485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87493-83FC-4169-B8AA-3751F428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1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EFA58-C34B-4F2B-8FD6-0EA6D154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B634-0405-4B57-A4FC-45FF7DAA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723E3-39C6-4154-B825-30BDB33B1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CA59-E25C-4BCF-AD80-226BF78B3AB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F4062-C8AF-4A5A-ADAC-6F490D14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539B8-BC51-433B-A20C-460DE14DE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BE9E-CBAA-4EFF-B63F-4EBBE3784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4345363" y="3205232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박경준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인사드립니다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74A0-0449-4E59-AA40-B8141A4365FF}"/>
              </a:ext>
            </a:extLst>
          </p:cNvPr>
          <p:cNvSpPr txBox="1"/>
          <p:nvPr/>
        </p:nvSpPr>
        <p:spPr>
          <a:xfrm>
            <a:off x="5447477" y="25985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빌딩 발표</a:t>
            </a:r>
          </a:p>
        </p:txBody>
      </p:sp>
    </p:spTree>
    <p:extLst>
      <p:ext uri="{BB962C8B-B14F-4D97-AF65-F5344CB8AC3E}">
        <p14:creationId xmlns:p14="http://schemas.microsoft.com/office/powerpoint/2010/main" val="323810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3108643" y="2836333"/>
            <a:ext cx="597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FF4343"/>
                </a:solidFill>
              </a:rPr>
              <a:t>MZ</a:t>
            </a:r>
            <a:r>
              <a:rPr lang="ko-KR" altLang="en-US" sz="2800" b="1" spc="-150" dirty="0">
                <a:solidFill>
                  <a:srgbClr val="FF4343"/>
                </a:solidFill>
              </a:rPr>
              <a:t>세대를 위한 </a:t>
            </a: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혁신적인 사회 솔루션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분야에서 삶을 변화시키는 아이디어 경진대회</a:t>
            </a:r>
            <a:endParaRPr lang="ko-KR" altLang="en-US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71ADB-2150-4516-8196-982E79B0CC3F}"/>
              </a:ext>
            </a:extLst>
          </p:cNvPr>
          <p:cNvSpPr txBox="1"/>
          <p:nvPr/>
        </p:nvSpPr>
        <p:spPr>
          <a:xfrm>
            <a:off x="4227603" y="5245331"/>
            <a:ext cx="373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인스타 활동에 도움이 되는 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AI…?</a:t>
            </a:r>
          </a:p>
          <a:p>
            <a:pPr algn="ctr"/>
            <a:r>
              <a:rPr lang="ko-KR" altLang="en-US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그놈의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MBTI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관련해서 사골 우리기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3108643" y="2836333"/>
            <a:ext cx="597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FF4343"/>
                </a:solidFill>
              </a:rPr>
              <a:t>MZ</a:t>
            </a:r>
            <a:r>
              <a:rPr lang="ko-KR" altLang="en-US" sz="2800" b="1" spc="-150" dirty="0">
                <a:solidFill>
                  <a:srgbClr val="FF4343"/>
                </a:solidFill>
              </a:rPr>
              <a:t>세대를 위한 </a:t>
            </a: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혁신적인 사회 솔루션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분야에서 삶을 변화시키는 아이디어 경진대회</a:t>
            </a:r>
            <a:endParaRPr lang="ko-KR" altLang="en-US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71ADB-2150-4516-8196-982E79B0CC3F}"/>
              </a:ext>
            </a:extLst>
          </p:cNvPr>
          <p:cNvSpPr txBox="1"/>
          <p:nvPr/>
        </p:nvSpPr>
        <p:spPr>
          <a:xfrm>
            <a:off x="4227603" y="5245331"/>
            <a:ext cx="373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인스타 활동에 도움이 되는 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AI…?</a:t>
            </a:r>
          </a:p>
          <a:p>
            <a:pPr algn="ctr"/>
            <a:r>
              <a:rPr lang="ko-KR" altLang="en-US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그놈의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MBTI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관련해서 사골 우리기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lang="ko-KR" altLang="en-US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9F57A-9E3F-4049-857C-649FC1E125B6}"/>
              </a:ext>
            </a:extLst>
          </p:cNvPr>
          <p:cNvSpPr txBox="1"/>
          <p:nvPr/>
        </p:nvSpPr>
        <p:spPr>
          <a:xfrm rot="21239095">
            <a:off x="3469318" y="5276108"/>
            <a:ext cx="5253362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>
                    <a:lumMod val="95000"/>
                  </a:schemeClr>
                </a:solidFill>
              </a:rPr>
              <a:t>그냥 팀 </a:t>
            </a:r>
            <a:r>
              <a:rPr lang="ko-KR" altLang="en-US" sz="3200" b="1" spc="-150">
                <a:solidFill>
                  <a:schemeClr val="bg1">
                    <a:lumMod val="95000"/>
                  </a:schemeClr>
                </a:solidFill>
              </a:rPr>
              <a:t>주제에 </a:t>
            </a:r>
            <a:r>
              <a:rPr lang="ko-KR" altLang="en-US" sz="3200" b="1" spc="-150" dirty="0" err="1">
                <a:solidFill>
                  <a:schemeClr val="bg1">
                    <a:lumMod val="95000"/>
                  </a:schemeClr>
                </a:solidFill>
              </a:rPr>
              <a:t>따라가렵니다</a:t>
            </a:r>
            <a:endParaRPr lang="ko-KR" altLang="en-US" sz="32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2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323994" y="283633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원합니다</a:t>
            </a:r>
          </a:p>
        </p:txBody>
      </p:sp>
    </p:spTree>
    <p:extLst>
      <p:ext uri="{BB962C8B-B14F-4D97-AF65-F5344CB8AC3E}">
        <p14:creationId xmlns:p14="http://schemas.microsoft.com/office/powerpoint/2010/main" val="20829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614136" y="19050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B84A7-775D-4A19-9157-6CD8FE8FA9FB}"/>
              </a:ext>
            </a:extLst>
          </p:cNvPr>
          <p:cNvSpPr txBox="1"/>
          <p:nvPr/>
        </p:nvSpPr>
        <p:spPr>
          <a:xfrm>
            <a:off x="3835609" y="2951946"/>
            <a:ext cx="4520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저보다 경험이 많은 팀원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  <a:p>
            <a:pPr marL="514350" indent="-514350" algn="ctr">
              <a:buAutoNum type="arabicPeriod"/>
            </a:pP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임무를 주실 팀장님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5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663829" y="2836333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경험</a:t>
            </a:r>
          </a:p>
        </p:txBody>
      </p:sp>
    </p:spTree>
    <p:extLst>
      <p:ext uri="{BB962C8B-B14F-4D97-AF65-F5344CB8AC3E}">
        <p14:creationId xmlns:p14="http://schemas.microsoft.com/office/powerpoint/2010/main" val="156309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817717" y="19050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B84A7-775D-4A19-9157-6CD8FE8FA9FB}"/>
              </a:ext>
            </a:extLst>
          </p:cNvPr>
          <p:cNvSpPr txBox="1"/>
          <p:nvPr/>
        </p:nvSpPr>
        <p:spPr>
          <a:xfrm>
            <a:off x="5438609" y="431799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</a:t>
            </a:r>
            <a:endParaRPr lang="ko-KR" altLang="en-US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891D2-1E50-458F-BC99-4CAD9AC563B8}"/>
              </a:ext>
            </a:extLst>
          </p:cNvPr>
          <p:cNvSpPr txBox="1"/>
          <p:nvPr/>
        </p:nvSpPr>
        <p:spPr>
          <a:xfrm>
            <a:off x="4563368" y="5553765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 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웹디자인 구현 담당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0BB6C-74E3-49AB-A896-88F02B80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8800"/>
            <a:ext cx="6096000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AA9689-B867-40A9-86ED-8F802B33A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154827" y="19050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B84A7-775D-4A19-9157-6CD8FE8FA9FB}"/>
              </a:ext>
            </a:extLst>
          </p:cNvPr>
          <p:cNvSpPr txBox="1"/>
          <p:nvPr/>
        </p:nvSpPr>
        <p:spPr>
          <a:xfrm>
            <a:off x="4775719" y="431799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</a:t>
            </a:r>
            <a:endParaRPr lang="ko-KR" altLang="en-US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891D2-1E50-458F-BC99-4CAD9AC563B8}"/>
              </a:ext>
            </a:extLst>
          </p:cNvPr>
          <p:cNvSpPr txBox="1"/>
          <p:nvPr/>
        </p:nvSpPr>
        <p:spPr>
          <a:xfrm>
            <a:off x="3025240" y="5553765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 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웹디자인 구현 담당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23EF4A-7527-46FC-B49F-058488A7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03" y="0"/>
            <a:ext cx="3711872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6885E-0C48-432B-9114-AC936E42581B}"/>
              </a:ext>
            </a:extLst>
          </p:cNvPr>
          <p:cNvSpPr/>
          <p:nvPr/>
        </p:nvSpPr>
        <p:spPr>
          <a:xfrm>
            <a:off x="0" y="-634999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F850F8-CEA5-4A99-8C16-F3BC6DF182F4}"/>
              </a:ext>
            </a:extLst>
          </p:cNvPr>
          <p:cNvSpPr/>
          <p:nvPr/>
        </p:nvSpPr>
        <p:spPr>
          <a:xfrm>
            <a:off x="0" y="6858000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2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20B4DD6-EBDE-4E16-AC40-675212A5ACB8}"/>
              </a:ext>
            </a:extLst>
          </p:cNvPr>
          <p:cNvGrpSpPr/>
          <p:nvPr/>
        </p:nvGrpSpPr>
        <p:grpSpPr>
          <a:xfrm>
            <a:off x="5618145" y="744690"/>
            <a:ext cx="955711" cy="552303"/>
            <a:chOff x="5618145" y="632930"/>
            <a:chExt cx="955711" cy="5523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03048-6F3C-455B-9731-9261F3B55C89}"/>
                </a:ext>
              </a:extLst>
            </p:cNvPr>
            <p:cNvSpPr txBox="1"/>
            <p:nvPr/>
          </p:nvSpPr>
          <p:spPr>
            <a:xfrm>
              <a:off x="5869014" y="632930"/>
              <a:ext cx="45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경험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FB84A7-775D-4A19-9157-6CD8FE8FA9FB}"/>
                </a:ext>
              </a:extLst>
            </p:cNvPr>
            <p:cNvSpPr txBox="1"/>
            <p:nvPr/>
          </p:nvSpPr>
          <p:spPr>
            <a:xfrm>
              <a:off x="5618145" y="785123"/>
              <a:ext cx="9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TRIP AI</a:t>
              </a:r>
              <a:endPara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2891D2-1E50-458F-BC99-4CAD9AC563B8}"/>
              </a:ext>
            </a:extLst>
          </p:cNvPr>
          <p:cNvSpPr txBox="1"/>
          <p:nvPr/>
        </p:nvSpPr>
        <p:spPr>
          <a:xfrm>
            <a:off x="4884770" y="5510917"/>
            <a:ext cx="24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 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웹디자인 구현 담당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7F40D-BE04-48DA-903C-091BDD86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78" y="1553033"/>
            <a:ext cx="7986644" cy="37519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C129F4-0AFF-4294-BD3F-97140BDF758E}"/>
              </a:ext>
            </a:extLst>
          </p:cNvPr>
          <p:cNvSpPr/>
          <p:nvPr/>
        </p:nvSpPr>
        <p:spPr>
          <a:xfrm>
            <a:off x="0" y="-65776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461905-2D18-4029-A590-93C80A78DBDC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894865D-4065-45F8-806B-80E076826A37}"/>
              </a:ext>
            </a:extLst>
          </p:cNvPr>
          <p:cNvGrpSpPr/>
          <p:nvPr/>
        </p:nvGrpSpPr>
        <p:grpSpPr>
          <a:xfrm>
            <a:off x="5618145" y="744690"/>
            <a:ext cx="955711" cy="552303"/>
            <a:chOff x="5618145" y="632930"/>
            <a:chExt cx="955711" cy="5523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362378-8EC6-4AE3-88D1-97D2EE37A43E}"/>
                </a:ext>
              </a:extLst>
            </p:cNvPr>
            <p:cNvSpPr txBox="1"/>
            <p:nvPr/>
          </p:nvSpPr>
          <p:spPr>
            <a:xfrm>
              <a:off x="5869014" y="632930"/>
              <a:ext cx="45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경험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0CBA70-D2B9-4356-9C8A-FDD599017ED5}"/>
                </a:ext>
              </a:extLst>
            </p:cNvPr>
            <p:cNvSpPr txBox="1"/>
            <p:nvPr/>
          </p:nvSpPr>
          <p:spPr>
            <a:xfrm>
              <a:off x="5618145" y="785123"/>
              <a:ext cx="9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TRIP AI</a:t>
              </a:r>
              <a:endPara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058B52-362A-4B13-AEC2-190CCEA6BF9F}"/>
              </a:ext>
            </a:extLst>
          </p:cNvPr>
          <p:cNvSpPr txBox="1"/>
          <p:nvPr/>
        </p:nvSpPr>
        <p:spPr>
          <a:xfrm>
            <a:off x="4884770" y="5510917"/>
            <a:ext cx="24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 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웹디자인 구현 담당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1130A-89FF-47FA-A238-9FC98875F3E9}"/>
              </a:ext>
            </a:extLst>
          </p:cNvPr>
          <p:cNvSpPr/>
          <p:nvPr/>
        </p:nvSpPr>
        <p:spPr>
          <a:xfrm>
            <a:off x="0" y="-65776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996D35-DCD7-4CD4-955B-9B1C72CA7B30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76DAEE-3317-4131-A489-65D477B2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19" y="1477617"/>
            <a:ext cx="6483562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4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A7D1086-0D4E-44D5-AC6E-ADCE39D9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61" y="1570285"/>
            <a:ext cx="7517077" cy="371742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894865D-4065-45F8-806B-80E076826A37}"/>
              </a:ext>
            </a:extLst>
          </p:cNvPr>
          <p:cNvGrpSpPr/>
          <p:nvPr/>
        </p:nvGrpSpPr>
        <p:grpSpPr>
          <a:xfrm>
            <a:off x="5618145" y="744690"/>
            <a:ext cx="955711" cy="552303"/>
            <a:chOff x="5618145" y="632930"/>
            <a:chExt cx="955711" cy="5523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362378-8EC6-4AE3-88D1-97D2EE37A43E}"/>
                </a:ext>
              </a:extLst>
            </p:cNvPr>
            <p:cNvSpPr txBox="1"/>
            <p:nvPr/>
          </p:nvSpPr>
          <p:spPr>
            <a:xfrm>
              <a:off x="5869014" y="632930"/>
              <a:ext cx="45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경험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0CBA70-D2B9-4356-9C8A-FDD599017ED5}"/>
                </a:ext>
              </a:extLst>
            </p:cNvPr>
            <p:cNvSpPr txBox="1"/>
            <p:nvPr/>
          </p:nvSpPr>
          <p:spPr>
            <a:xfrm>
              <a:off x="5618145" y="785123"/>
              <a:ext cx="95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TRIP AI</a:t>
              </a:r>
              <a:endPara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058B52-362A-4B13-AEC2-190CCEA6BF9F}"/>
              </a:ext>
            </a:extLst>
          </p:cNvPr>
          <p:cNvSpPr txBox="1"/>
          <p:nvPr/>
        </p:nvSpPr>
        <p:spPr>
          <a:xfrm>
            <a:off x="4884770" y="5510917"/>
            <a:ext cx="24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 AI 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웹디자인 구현 담당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1130A-89FF-47FA-A238-9FC98875F3E9}"/>
              </a:ext>
            </a:extLst>
          </p:cNvPr>
          <p:cNvSpPr/>
          <p:nvPr/>
        </p:nvSpPr>
        <p:spPr>
          <a:xfrm>
            <a:off x="0" y="-65776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996D35-DCD7-4CD4-955B-9B1C72CA7B30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663830" y="2836333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F7B7F4-B9AE-4B39-8168-7F70EED743F1}"/>
              </a:ext>
            </a:extLst>
          </p:cNvPr>
          <p:cNvSpPr/>
          <p:nvPr/>
        </p:nvSpPr>
        <p:spPr>
          <a:xfrm>
            <a:off x="0" y="-634999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25ABC-AF35-4E0D-8449-61E0A8295C2A}"/>
              </a:ext>
            </a:extLst>
          </p:cNvPr>
          <p:cNvSpPr/>
          <p:nvPr/>
        </p:nvSpPr>
        <p:spPr>
          <a:xfrm>
            <a:off x="0" y="6858000"/>
            <a:ext cx="121920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2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03048-6F3C-455B-9731-9261F3B55C89}"/>
              </a:ext>
            </a:extLst>
          </p:cNvPr>
          <p:cNvSpPr txBox="1"/>
          <p:nvPr/>
        </p:nvSpPr>
        <p:spPr>
          <a:xfrm>
            <a:off x="5817716" y="190500"/>
            <a:ext cx="55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B84A7-775D-4A19-9157-6CD8FE8FA9FB}"/>
              </a:ext>
            </a:extLst>
          </p:cNvPr>
          <p:cNvSpPr txBox="1"/>
          <p:nvPr/>
        </p:nvSpPr>
        <p:spPr>
          <a:xfrm>
            <a:off x="4277236" y="2951946"/>
            <a:ext cx="3637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얼리버드</a:t>
            </a:r>
            <a:endParaRPr lang="en-US" altLang="ko-KR" sz="28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맡은 임무에 최선을</a:t>
            </a:r>
          </a:p>
        </p:txBody>
      </p:sp>
    </p:spTree>
    <p:extLst>
      <p:ext uri="{BB962C8B-B14F-4D97-AF65-F5344CB8AC3E}">
        <p14:creationId xmlns:p14="http://schemas.microsoft.com/office/powerpoint/2010/main" val="238894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경준</dc:creator>
  <cp:lastModifiedBy>박 경준</cp:lastModifiedBy>
  <cp:revision>10</cp:revision>
  <dcterms:created xsi:type="dcterms:W3CDTF">2024-01-17T02:01:11Z</dcterms:created>
  <dcterms:modified xsi:type="dcterms:W3CDTF">2024-01-17T02:38:06Z</dcterms:modified>
</cp:coreProperties>
</file>