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F8616-3865-5736-311F-F41E454DA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139B23-7C04-9509-B965-F6139685E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C58D25-417E-62FE-94DC-AD06B63B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18D749-9059-1E77-93F4-060100E9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578BE-072B-C100-E252-144CF259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98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CB5B2-E6FB-9F38-DF23-EE36D9DD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641D7D-94BA-B0B3-B7F7-FBF162A1D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C44BD4-86A6-C864-AAAF-192E9126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BC5852-258C-D9FD-4E39-8F9266CD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F19BBF-7AAD-95A3-9920-0E39852A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7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604E9B-CEC2-B488-6AF1-88A6286E9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09DD26-FFD4-2F5F-92E7-BC7D072F6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798CC-1958-DF35-68CA-0956B7FA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AAA11-51A2-AD22-64EC-5BB6BF76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4F16FB-0023-62DE-4373-9625BEA9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0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0AF8C-EE79-23ED-3524-C87F03B4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C0AD9F-E04E-6B59-4E95-A4A4C8642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82EC3A-8DBF-192D-393B-A5515EDF8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8ABEC-7D4F-03B2-6B52-9A28779A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D5EEB-440F-4667-747C-0D697C26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86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04CED-2AAE-E6EF-B6D2-9F6E1BBA4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C1B032-ADDF-CD9A-0FEA-02AE6EA19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D6D09D-7DAE-2BDF-8B5F-55E07CA1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03BED7-965C-5A1D-4C37-66556D5C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23615-9F69-1A23-B658-877676B8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18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4D1CC-2054-7012-EBB5-1F1B69A1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45C056-97FF-3E2C-C05E-8D6CA3D67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5E8852-9CEE-F149-A54F-B39ADEF53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BC1858-268D-8E6D-9A7B-3B6AEB02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D9AC58-D6DA-2D9A-3E51-CC706D50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C06A5C-6672-C2CC-DE49-09487EDA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94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4D58E-B7BD-E31E-20C2-040362D0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ADE40B-CF61-45DA-E03C-8A43BDC16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1402CF-86DB-3CB4-C683-886450CA9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37377C-F12C-C328-80B7-E4C1C2D74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77297E-BF12-BE88-2543-A8D8602CA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8527BA-1BA8-3A8E-28D2-2BB7006D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CA69DC-966A-8FAD-225C-2DECB638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E57A7C-F718-DA73-C5B0-82073237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87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7643B-3D61-E839-5E9E-845178DF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54962B-0E28-0D4B-A804-0537299B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939559-EA4B-ACFA-C8EE-99333FEB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226AA6-A770-313D-77BE-54CD3D03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69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04D3B4-09C5-D70D-8C33-D8A80C60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523931-48F8-7847-2E3C-BC762598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5EFBE1-551B-C4F2-04D4-D4A8B6B0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25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D7BEA-C480-B37E-809F-5678C617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BB6EBA-B1BF-48F5-65C0-68FCC5AE7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EF4D92-CF66-607A-DF91-81BDE6D1D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427976-2C3B-514C-2DAE-1E6AD009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E1EA1-F871-AB62-3912-D8AC0451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A8AD86-72DB-CA90-DB0A-7532B791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00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88AD8-F2D5-B4AF-35FC-30A5A037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8E1191-8702-E5F6-441E-BF4FEA8B5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FA6AFB-1FCB-5D90-D881-D33F70D68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747D81-EA7B-FE08-A310-3D04A4C7E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CE4EBB-B510-D744-6CC3-1AA55F12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021082-7B42-3544-4FC9-C19BEAE9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1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B64590-8256-C950-FE39-D4293D764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4CE3BA-E58C-D057-EA62-98908AC2F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5ADC4-5D8F-ED09-C63D-E7B325EFE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09677-ADFE-FCBB-57F8-5717A6CA8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F92A4-DDFB-D59A-40A0-38C8DB7CB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29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C5122-8F0F-B430-5908-2E754C59AD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하승아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57C571-2924-4119-4244-7D83AB8FA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SMARCLE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025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C649316-4C72-0442-9D76-CC6C1FF4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765" y="811920"/>
            <a:ext cx="2695387" cy="14748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F7D17C-A553-2F7B-FCE7-C402CE7CB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768" y="1952343"/>
            <a:ext cx="2573013" cy="14748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C36564B-0421-2E34-0EAA-65686ED168E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83811" y="2606455"/>
            <a:ext cx="3868911" cy="136247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9C67E7B-2755-9DA9-3AFD-DC68AD7E2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1388" y="2606455"/>
            <a:ext cx="2863394" cy="1458824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522965ED-52CF-ACCF-A59C-90C39FAE45AE}"/>
              </a:ext>
            </a:extLst>
          </p:cNvPr>
          <p:cNvGrpSpPr/>
          <p:nvPr/>
        </p:nvGrpSpPr>
        <p:grpSpPr>
          <a:xfrm>
            <a:off x="980627" y="2431939"/>
            <a:ext cx="3482132" cy="3389979"/>
            <a:chOff x="1177499" y="2431939"/>
            <a:chExt cx="3482132" cy="3389979"/>
          </a:xfrm>
        </p:grpSpPr>
        <p:pic>
          <p:nvPicPr>
            <p:cNvPr id="32" name="Object 18">
              <a:extLst>
                <a:ext uri="{FF2B5EF4-FFF2-40B4-BE49-F238E27FC236}">
                  <a16:creationId xmlns:a16="http://schemas.microsoft.com/office/drawing/2014/main" id="{630C2313-5FDF-7922-67F7-1ADD6A3F2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7499" y="2431939"/>
              <a:ext cx="3482132" cy="3389979"/>
            </a:xfrm>
            <a:prstGeom prst="rect">
              <a:avLst/>
            </a:prstGeom>
          </p:spPr>
        </p:pic>
        <p:pic>
          <p:nvPicPr>
            <p:cNvPr id="33" name="그림 32" descr="패턴이(가) 표시된 사진&#10;&#10;낮은 신뢰도로 자동 생성된 설명">
              <a:extLst>
                <a:ext uri="{FF2B5EF4-FFF2-40B4-BE49-F238E27FC236}">
                  <a16:creationId xmlns:a16="http://schemas.microsoft.com/office/drawing/2014/main" id="{EF78D1F8-58A7-6208-C9B1-7FCFAE7D9A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64" t="17494" r="17182" b="17520"/>
            <a:stretch/>
          </p:blipFill>
          <p:spPr>
            <a:xfrm>
              <a:off x="3982749" y="2489496"/>
              <a:ext cx="578296" cy="5759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403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AC36564B-0421-2E34-0EAA-65686ED168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2434" y="2593865"/>
            <a:ext cx="3627497" cy="127745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9C67E7B-2755-9DA9-3AFD-DC68AD7E27B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4365" y="1287987"/>
            <a:ext cx="1842171" cy="9385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7C31466-5242-0B65-4EFB-669F5A177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937" y="1450676"/>
            <a:ext cx="2843415" cy="556532"/>
          </a:xfrm>
        </p:spPr>
        <p:txBody>
          <a:bodyPr anchor="ctr">
            <a:normAutofit fontScale="90000"/>
          </a:bodyPr>
          <a:lstStyle/>
          <a:p>
            <a:r>
              <a:rPr lang="ko-KR" altLang="en-US" sz="4000" dirty="0"/>
              <a:t>강점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C445D-0D88-660C-B502-CDDBB017A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2917" y="2286793"/>
            <a:ext cx="3961015" cy="2800395"/>
          </a:xfrm>
        </p:spPr>
        <p:txBody>
          <a:bodyPr anchor="t">
            <a:normAutofit/>
          </a:bodyPr>
          <a:lstStyle/>
          <a:p>
            <a:r>
              <a:rPr lang="ko-KR" altLang="en-US" sz="2400" dirty="0"/>
              <a:t>체력</a:t>
            </a:r>
            <a:endParaRPr lang="en-US" altLang="ko-KR" sz="2400" dirty="0"/>
          </a:p>
          <a:p>
            <a:r>
              <a:rPr lang="ko-KR" altLang="en-US" sz="2400" dirty="0"/>
              <a:t>단단한 정신력</a:t>
            </a:r>
            <a:endParaRPr lang="en-US" altLang="ko-KR" sz="2400" dirty="0"/>
          </a:p>
          <a:p>
            <a:r>
              <a:rPr lang="ko-KR" altLang="en-US" sz="2400" dirty="0"/>
              <a:t>배우고자 하는 의지</a:t>
            </a:r>
            <a:endParaRPr lang="en-US" altLang="ko-KR" sz="2400" dirty="0"/>
          </a:p>
          <a:p>
            <a:r>
              <a:rPr lang="ko-KR" altLang="en-US" sz="2400" dirty="0"/>
              <a:t>소통</a:t>
            </a:r>
            <a:endParaRPr lang="en-US" altLang="ko-KR" sz="2400" dirty="0"/>
          </a:p>
          <a:p>
            <a:r>
              <a:rPr lang="ko-KR" altLang="en-US" sz="2400" dirty="0"/>
              <a:t>소소한 아이디어 뱅크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D5563C8-5C6C-A55E-93ED-ACE1C00A902E}"/>
              </a:ext>
            </a:extLst>
          </p:cNvPr>
          <p:cNvSpPr txBox="1">
            <a:spLocks/>
          </p:cNvSpPr>
          <p:nvPr/>
        </p:nvSpPr>
        <p:spPr>
          <a:xfrm>
            <a:off x="2738479" y="4320343"/>
            <a:ext cx="1915817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/>
              <a:t>파이썬</a:t>
            </a:r>
            <a:endParaRPr lang="en-US" altLang="ko-KR" sz="900" dirty="0"/>
          </a:p>
          <a:p>
            <a:pPr lvl="1"/>
            <a:r>
              <a:rPr lang="ko-KR" altLang="en-US" sz="700" dirty="0"/>
              <a:t>마인크래프트</a:t>
            </a:r>
            <a:endParaRPr lang="en-US" altLang="ko-KR" sz="700" dirty="0"/>
          </a:p>
          <a:p>
            <a:pPr lvl="1"/>
            <a:r>
              <a:rPr lang="ko-KR" altLang="en-US" sz="700" dirty="0"/>
              <a:t>폭탄 피하기 게임</a:t>
            </a:r>
            <a:endParaRPr lang="en-US" altLang="ko-KR" sz="700" dirty="0"/>
          </a:p>
          <a:p>
            <a:r>
              <a:rPr lang="en-US" altLang="ko-KR" sz="900" dirty="0"/>
              <a:t>LG AIMERS</a:t>
            </a:r>
          </a:p>
          <a:p>
            <a:r>
              <a:rPr lang="en-US" altLang="ko-KR" sz="900" dirty="0"/>
              <a:t>HD </a:t>
            </a:r>
            <a:r>
              <a:rPr lang="ko-KR" altLang="en-US" sz="900" dirty="0"/>
              <a:t>현대</a:t>
            </a:r>
            <a:endParaRPr lang="en-US" altLang="ko-KR" sz="900" dirty="0"/>
          </a:p>
          <a:p>
            <a:r>
              <a:rPr lang="ko-KR" altLang="en-US" sz="900" dirty="0"/>
              <a:t>코드클럽</a:t>
            </a:r>
            <a:endParaRPr lang="en-US" altLang="ko-KR" sz="900" dirty="0"/>
          </a:p>
          <a:p>
            <a:r>
              <a:rPr lang="ko-KR" altLang="en-US" sz="900" dirty="0" err="1"/>
              <a:t>아두이노</a:t>
            </a:r>
            <a:endParaRPr lang="en-US" altLang="ko-KR" sz="900" dirty="0"/>
          </a:p>
          <a:p>
            <a:r>
              <a:rPr lang="ko-KR" altLang="en-US" sz="900" dirty="0" err="1"/>
              <a:t>무신고</a:t>
            </a:r>
            <a:r>
              <a:rPr lang="ko-KR" altLang="en-US" sz="900" dirty="0"/>
              <a:t> 웹사이트 배포</a:t>
            </a:r>
            <a:br>
              <a:rPr lang="en-US" altLang="ko-KR" sz="900" dirty="0"/>
            </a:br>
            <a:r>
              <a:rPr lang="en-US" altLang="ko-KR" sz="900" dirty="0"/>
              <a:t>(</a:t>
            </a:r>
            <a:r>
              <a:rPr lang="ko-KR" altLang="en-US" sz="900" dirty="0"/>
              <a:t>웹은 제가 하지 않았습니다</a:t>
            </a:r>
            <a:r>
              <a:rPr lang="en-US" altLang="ko-KR" sz="900" dirty="0"/>
              <a:t>…)</a:t>
            </a:r>
          </a:p>
          <a:p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986555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7C31466-5242-0B65-4EFB-669F5A177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277" y="3130458"/>
            <a:ext cx="1394722" cy="556532"/>
          </a:xfrm>
        </p:spPr>
        <p:txBody>
          <a:bodyPr anchor="ctr">
            <a:normAutofit fontScale="90000"/>
          </a:bodyPr>
          <a:lstStyle/>
          <a:p>
            <a:r>
              <a:rPr lang="ko-KR" altLang="en-US" sz="4000"/>
              <a:t>팀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C445D-0D88-660C-B502-CDDBB017A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2917" y="2286793"/>
            <a:ext cx="3961015" cy="2800395"/>
          </a:xfrm>
        </p:spPr>
        <p:txBody>
          <a:bodyPr anchor="t">
            <a:normAutofit/>
          </a:bodyPr>
          <a:lstStyle/>
          <a:p>
            <a:r>
              <a:rPr lang="ko-KR" altLang="en-US" sz="2400" dirty="0"/>
              <a:t>체력</a:t>
            </a:r>
            <a:endParaRPr lang="en-US" altLang="ko-KR" sz="2400" dirty="0"/>
          </a:p>
          <a:p>
            <a:r>
              <a:rPr lang="ko-KR" altLang="en-US" sz="2400" dirty="0"/>
              <a:t>단단한 정신력</a:t>
            </a:r>
            <a:endParaRPr lang="en-US" altLang="ko-KR" sz="2400" dirty="0"/>
          </a:p>
          <a:p>
            <a:r>
              <a:rPr lang="ko-KR" altLang="en-US" sz="2400" dirty="0"/>
              <a:t>배우고자 하는 의지</a:t>
            </a:r>
            <a:endParaRPr lang="en-US" altLang="ko-KR" sz="2400" dirty="0"/>
          </a:p>
          <a:p>
            <a:r>
              <a:rPr lang="ko-KR" altLang="en-US" sz="2400" dirty="0"/>
              <a:t>소통</a:t>
            </a:r>
            <a:endParaRPr lang="en-US" altLang="ko-KR" sz="2400" dirty="0"/>
          </a:p>
          <a:p>
            <a:r>
              <a:rPr lang="ko-KR" altLang="en-US" sz="2400" dirty="0"/>
              <a:t>현실적인 피드백</a:t>
            </a:r>
          </a:p>
        </p:txBody>
      </p:sp>
    </p:spTree>
    <p:extLst>
      <p:ext uri="{BB962C8B-B14F-4D97-AF65-F5344CB8AC3E}">
        <p14:creationId xmlns:p14="http://schemas.microsoft.com/office/powerpoint/2010/main" val="7578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7C31466-5242-0B65-4EFB-669F5A177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277" y="3130458"/>
            <a:ext cx="1394722" cy="556532"/>
          </a:xfrm>
        </p:spPr>
        <p:txBody>
          <a:bodyPr anchor="ctr">
            <a:normAutofit fontScale="90000"/>
          </a:bodyPr>
          <a:lstStyle/>
          <a:p>
            <a:r>
              <a:rPr lang="ko-KR" altLang="en-US" sz="4000"/>
              <a:t>팀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C445D-0D88-660C-B502-CDDBB017A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2917" y="2286793"/>
            <a:ext cx="4830614" cy="2800395"/>
          </a:xfrm>
        </p:spPr>
        <p:txBody>
          <a:bodyPr anchor="t">
            <a:normAutofit/>
          </a:bodyPr>
          <a:lstStyle/>
          <a:p>
            <a:r>
              <a:rPr lang="ko-KR" altLang="en-US" sz="2400" dirty="0"/>
              <a:t>웹에 관심 있다</a:t>
            </a:r>
            <a:endParaRPr lang="en-US" altLang="ko-KR" sz="2400" dirty="0"/>
          </a:p>
          <a:p>
            <a:r>
              <a:rPr lang="en-US" altLang="ko-KR" sz="2400" dirty="0"/>
              <a:t>AI </a:t>
            </a:r>
            <a:r>
              <a:rPr lang="ko-KR" altLang="en-US" sz="2400" dirty="0"/>
              <a:t>모델링에 관심있다</a:t>
            </a:r>
            <a:endParaRPr lang="en-US" altLang="ko-KR" sz="2400" dirty="0"/>
          </a:p>
          <a:p>
            <a:r>
              <a:rPr lang="ko-KR" altLang="en-US" sz="2400" dirty="0"/>
              <a:t>단기 프로젝트가 아닌</a:t>
            </a:r>
            <a:br>
              <a:rPr lang="en-US" altLang="ko-KR" sz="2400" dirty="0"/>
            </a:br>
            <a:r>
              <a:rPr lang="ko-KR" altLang="en-US" sz="2400" dirty="0"/>
              <a:t>시간투자를 더 할 수 있는 사람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550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AC716-ABBE-C9B6-E641-425C367D5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0" y="2376805"/>
            <a:ext cx="2917054" cy="1325563"/>
          </a:xfrm>
        </p:spPr>
        <p:txBody>
          <a:bodyPr/>
          <a:lstStyle/>
          <a:p>
            <a:r>
              <a:rPr lang="ko-KR" altLang="en-US"/>
              <a:t>아이디어</a:t>
            </a:r>
          </a:p>
        </p:txBody>
      </p:sp>
    </p:spTree>
    <p:extLst>
      <p:ext uri="{BB962C8B-B14F-4D97-AF65-F5344CB8AC3E}">
        <p14:creationId xmlns:p14="http://schemas.microsoft.com/office/powerpoint/2010/main" val="210600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63</Words>
  <Application>Microsoft Office PowerPoint</Application>
  <PresentationFormat>와이드스크린</PresentationFormat>
  <Paragraphs>27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하승아</vt:lpstr>
      <vt:lpstr>PowerPoint 프레젠테이션</vt:lpstr>
      <vt:lpstr>강점</vt:lpstr>
      <vt:lpstr>팀</vt:lpstr>
      <vt:lpstr>팀</vt:lpstr>
      <vt:lpstr>아이디어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하승아</dc:title>
  <dc:creator>승아 하</dc:creator>
  <cp:lastModifiedBy>승아 하</cp:lastModifiedBy>
  <cp:revision>4</cp:revision>
  <dcterms:created xsi:type="dcterms:W3CDTF">2024-01-17T12:59:27Z</dcterms:created>
  <dcterms:modified xsi:type="dcterms:W3CDTF">2024-01-17T15:26:59Z</dcterms:modified>
</cp:coreProperties>
</file>