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>
        <p:scale>
          <a:sx n="69" d="100"/>
          <a:sy n="69" d="100"/>
        </p:scale>
        <p:origin x="3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6127-8EA9-E1BC-6B63-17389279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C7D69-2C07-2462-1694-0B702D28F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717E7-64B9-C5F8-09AE-4E67CDB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2C1F0-EB7C-6B01-7D68-AB7BCC21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87E1D-DB07-37A0-4DFC-264AE03D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8B19-9EB8-F2AD-2445-8DED2050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F66B7-301F-726A-CD03-BC0FF146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C9A87-FF43-CA63-474A-992AC5E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61BC1-3E8C-E477-E36B-A68BB034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3D9A3-CAC3-B416-1A8D-CD91BBF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5A761C-2905-2C27-5B6A-42D848F4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57C2B-AC27-65B4-271A-ED4CF76B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1418-FCA4-BF76-71F9-63AD092D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579B8-A994-699F-286F-7FA0FB89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1E8A2-4613-630F-2CC3-53CF7DD2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42A0-C6DB-194A-9FCD-C968DD1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5459-6186-517F-3437-E83C950F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EE96E-048B-2581-C90F-7D16A2C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83558-693D-E49D-07F5-01F929EC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C440D-2D56-09A6-6A4F-9134511C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F0D0-32BC-5DA5-D4AE-EE4CD3F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D97D7-0AB4-9C86-A847-65F70195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6EDF3-67E6-E95A-FF4D-B2764F0F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E98C3-A2ED-9E90-61BB-40AF17A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D64D8-D6A8-611C-38F2-E75DEB7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3D9D-C497-84A2-F36D-12EE96C1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41727-09BA-588C-F0F9-371DB23B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91E18-977D-80CC-D6D8-121900C81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18B07-55DD-2A21-2C8E-384B21B8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0B7E9-5729-8D71-B323-83425651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A119-EB48-AD5F-79B5-A6255AA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BD36-AED6-2E51-1336-9B57C6F3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0229B-CE11-96FC-A1D2-547CC8D9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7BC79-F4FA-4FA5-D917-FA2D394A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49A4E-89D5-072E-085E-D9591C894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2CF90-FC24-1441-5192-31175C7D3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48DC1-9F33-494D-E6CF-E798B836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9F6AB-B441-1590-ED9D-94B03988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F44C8-9EB2-A106-065B-D637168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99207-EB03-6073-DE89-75FE7602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38C03-BC91-4617-525A-EA476C2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21339-58D7-825A-24C9-3D2B3A90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0A189-6232-517F-3A4B-4756F27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CE244-EFE1-8F22-FE08-BAA000DF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A376C-64D6-8A8F-09AD-F1F032A0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6D092-6FCC-84DC-D78F-4432458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AB53-39C4-7B1C-D170-E23793A4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C3037-B71F-14BB-9ABC-14BCB2F6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7FA05-7A4C-597B-3CEB-90EF6D0F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70158-69BA-A6F7-85CD-32987FE1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45790-AEEE-F59D-BDD9-1F5AFC25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B58B4-4BF9-7E0A-99E3-D254CBD7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02B0-CB0C-BCF5-C213-2E7D6665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198E7-B4D5-2CED-AE1C-11FD5B3C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030E0-A239-4FF2-323E-A37C1AB27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28C8B-6F39-92CC-4126-90B61471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4A608-3760-23A6-A72E-38A726C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0D1BF-E772-6E59-91E1-305BF50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8A63-9D25-6254-1174-C53D892D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95F74-C43D-3EB7-C1E7-4C80C2C5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E1791-8FD8-96AA-C240-C698E8DC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8D54-DC8F-41FE-B98E-E4B814A318F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1CA80-467A-64A8-2360-A434D3BE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21AD-E9EF-8CE1-CE63-CEB82F413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197A-BC9B-4625-B2DE-D80E2C65F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E1E01-428B-88D5-2C31-A8C5EE5C9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SMARTHON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93988-B266-6AE4-D77D-4E2EC556D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23011955_</a:t>
            </a:r>
            <a:r>
              <a:rPr lang="ko-KR" altLang="en-US" dirty="0"/>
              <a:t>조예림</a:t>
            </a:r>
          </a:p>
        </p:txBody>
      </p:sp>
    </p:spTree>
    <p:extLst>
      <p:ext uri="{BB962C8B-B14F-4D97-AF65-F5344CB8AC3E}">
        <p14:creationId xmlns:p14="http://schemas.microsoft.com/office/powerpoint/2010/main" val="21109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전구 아이콘 백터 이미지 다운로드 download Light bulb icon vector - Urbanbrush">
            <a:extLst>
              <a:ext uri="{FF2B5EF4-FFF2-40B4-BE49-F238E27FC236}">
                <a16:creationId xmlns:a16="http://schemas.microsoft.com/office/drawing/2014/main" id="{5559F6CF-767A-1B86-A30A-D9BD56EE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176E2-504D-DD92-E0CA-F3381A568A72}"/>
              </a:ext>
            </a:extLst>
          </p:cNvPr>
          <p:cNvSpPr txBox="1"/>
          <p:nvPr/>
        </p:nvSpPr>
        <p:spPr>
          <a:xfrm>
            <a:off x="1912187" y="1109426"/>
            <a:ext cx="423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u="sng" dirty="0"/>
              <a:t>문화 달력 </a:t>
            </a:r>
            <a:r>
              <a:rPr lang="en-US" altLang="ko-KR" sz="4000" b="1" u="sng" dirty="0"/>
              <a:t>APP</a:t>
            </a:r>
            <a:endParaRPr lang="ko-KR" altLang="en-US" sz="4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8A618-45F7-34A9-5E5D-039BE56BFD9A}"/>
              </a:ext>
            </a:extLst>
          </p:cNvPr>
          <p:cNvSpPr txBox="1"/>
          <p:nvPr/>
        </p:nvSpPr>
        <p:spPr>
          <a:xfrm>
            <a:off x="514002" y="2427001"/>
            <a:ext cx="109520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r>
              <a:rPr lang="en-US" altLang="ko-KR" sz="2200" b="1" dirty="0"/>
              <a:t>&lt;</a:t>
            </a:r>
            <a:r>
              <a:rPr lang="ko-KR" altLang="en-US" sz="2200" b="1" dirty="0"/>
              <a:t>넣고자 하는 기능</a:t>
            </a:r>
            <a:r>
              <a:rPr lang="en-US" altLang="ko-KR" sz="2200" b="1" dirty="0"/>
              <a:t>&gt;</a:t>
            </a:r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문화 생활 </a:t>
            </a:r>
            <a:r>
              <a:rPr lang="ko-KR" altLang="en-US" b="1" dirty="0"/>
              <a:t>종류</a:t>
            </a:r>
            <a:r>
              <a:rPr lang="ko-KR" altLang="en-US" dirty="0"/>
              <a:t>와 </a:t>
            </a:r>
            <a:r>
              <a:rPr lang="ko-KR" altLang="en-US" b="1" dirty="0"/>
              <a:t>위치</a:t>
            </a:r>
            <a:r>
              <a:rPr lang="en-US" altLang="ko-KR" b="1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b="1" dirty="0"/>
              <a:t>가격</a:t>
            </a:r>
            <a:r>
              <a:rPr lang="ko-KR" altLang="en-US" dirty="0"/>
              <a:t>에 따라 </a:t>
            </a:r>
            <a:r>
              <a:rPr lang="ko-KR" altLang="en-US" b="1" dirty="0"/>
              <a:t>문화 달력을 </a:t>
            </a:r>
            <a:r>
              <a:rPr lang="ko-KR" altLang="en-US" dirty="0"/>
              <a:t>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원하는 </a:t>
            </a:r>
            <a:r>
              <a:rPr lang="ko-KR" altLang="en-US" b="1" dirty="0"/>
              <a:t>종류는 중복클릭 가능하며</a:t>
            </a:r>
            <a:r>
              <a:rPr lang="ko-KR" altLang="en-US" dirty="0"/>
              <a:t> 그 키워드의 </a:t>
            </a:r>
            <a:r>
              <a:rPr lang="ko-KR" altLang="en-US" b="1" dirty="0"/>
              <a:t>문화 달력을 하나로 합친 버전을 </a:t>
            </a:r>
            <a:r>
              <a:rPr lang="ko-KR" altLang="en-US" dirty="0"/>
              <a:t>사용자에게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b="1" dirty="0"/>
              <a:t>실제 후기들을 </a:t>
            </a:r>
            <a:r>
              <a:rPr lang="ko-KR" altLang="en-US" dirty="0"/>
              <a:t>접할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 </a:t>
            </a:r>
            <a:r>
              <a:rPr lang="ko-KR" altLang="en-US" dirty="0"/>
              <a:t>바로 </a:t>
            </a:r>
            <a:r>
              <a:rPr lang="ko-KR" altLang="en-US" b="1" dirty="0"/>
              <a:t>예약사이트로 연결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 </a:t>
            </a:r>
            <a:r>
              <a:rPr lang="en-US" altLang="ko-KR" b="1" dirty="0"/>
              <a:t>AI</a:t>
            </a:r>
            <a:r>
              <a:rPr lang="ko-KR" altLang="en-US" b="1" dirty="0"/>
              <a:t>를 통해 나에게 맞는 문화 생활을 </a:t>
            </a:r>
            <a:r>
              <a:rPr lang="ko-KR" altLang="en-US" dirty="0"/>
              <a:t>추천 받을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AC2D-8CB2-DEE1-6AA5-AECB01F2D3ED}"/>
              </a:ext>
            </a:extLst>
          </p:cNvPr>
          <p:cNvSpPr txBox="1"/>
          <p:nvPr/>
        </p:nvSpPr>
        <p:spPr>
          <a:xfrm>
            <a:off x="5906813" y="1766511"/>
            <a:ext cx="69454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다양한 문화생활을 </a:t>
            </a:r>
            <a:r>
              <a:rPr lang="ko-KR" altLang="en-US" sz="1500" dirty="0" err="1"/>
              <a:t>하고픈</a:t>
            </a:r>
            <a:r>
              <a:rPr lang="ko-KR" altLang="en-US" sz="1500" dirty="0"/>
              <a:t> </a:t>
            </a:r>
            <a:r>
              <a:rPr lang="en-US" altLang="ko-KR" sz="1500" dirty="0"/>
              <a:t>MZ! </a:t>
            </a:r>
          </a:p>
          <a:p>
            <a:pPr algn="ctr"/>
            <a:r>
              <a:rPr lang="ko-KR" altLang="en-US" sz="1500" dirty="0"/>
              <a:t>문화 생활의 종류도</a:t>
            </a:r>
            <a:r>
              <a:rPr lang="en-US" altLang="ko-KR" sz="1500" dirty="0"/>
              <a:t>, </a:t>
            </a:r>
            <a:r>
              <a:rPr lang="ko-KR" altLang="en-US" sz="1500" dirty="0"/>
              <a:t>위치도</a:t>
            </a:r>
            <a:r>
              <a:rPr lang="en-US" altLang="ko-KR" sz="1500" dirty="0"/>
              <a:t>, </a:t>
            </a:r>
            <a:r>
              <a:rPr lang="ko-KR" altLang="en-US" sz="1500" dirty="0"/>
              <a:t>가격도 모두 내 취향대로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87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0176E2-504D-DD92-E0CA-F3381A568A72}"/>
              </a:ext>
            </a:extLst>
          </p:cNvPr>
          <p:cNvSpPr txBox="1"/>
          <p:nvPr/>
        </p:nvSpPr>
        <p:spPr>
          <a:xfrm>
            <a:off x="260067" y="612844"/>
            <a:ext cx="1250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문</a:t>
            </a:r>
            <a:endParaRPr lang="en-US" altLang="ko-KR" sz="4000" b="1" dirty="0"/>
          </a:p>
          <a:p>
            <a:r>
              <a:rPr lang="ko-KR" altLang="en-US" sz="4000" b="1" dirty="0"/>
              <a:t>화</a:t>
            </a:r>
            <a:endParaRPr lang="en-US" altLang="ko-KR" sz="4000" b="1" dirty="0"/>
          </a:p>
          <a:p>
            <a:r>
              <a:rPr lang="ko-KR" altLang="en-US" sz="4000" b="1" dirty="0"/>
              <a:t>달</a:t>
            </a:r>
            <a:endParaRPr lang="en-US" altLang="ko-KR" sz="4000" b="1" dirty="0"/>
          </a:p>
          <a:p>
            <a:r>
              <a:rPr lang="ko-KR" altLang="en-US" sz="4000" b="1" dirty="0"/>
              <a:t>력 </a:t>
            </a:r>
            <a:endParaRPr lang="en-US" altLang="ko-KR" sz="4000" b="1" dirty="0"/>
          </a:p>
          <a:p>
            <a:r>
              <a:rPr lang="en-US" altLang="ko-KR" sz="4000" b="1" dirty="0"/>
              <a:t>A</a:t>
            </a:r>
          </a:p>
          <a:p>
            <a:r>
              <a:rPr lang="en-US" altLang="ko-KR" sz="4000" b="1" dirty="0"/>
              <a:t>P</a:t>
            </a:r>
          </a:p>
          <a:p>
            <a:r>
              <a:rPr lang="en-US" altLang="ko-KR" sz="4000" b="1" dirty="0"/>
              <a:t>P</a:t>
            </a:r>
          </a:p>
          <a:p>
            <a:r>
              <a:rPr lang="ko-KR" altLang="en-US" sz="4000" b="1" dirty="0"/>
              <a:t>구</a:t>
            </a:r>
            <a:endParaRPr lang="en-US" altLang="ko-KR" sz="4000" b="1" dirty="0"/>
          </a:p>
          <a:p>
            <a:r>
              <a:rPr lang="ko-KR" altLang="en-US" sz="4000" b="1" dirty="0"/>
              <a:t>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4F7F2F-B790-5ABD-0E5B-D600B7E94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20484" r="24965" b="6546"/>
          <a:stretch/>
        </p:blipFill>
        <p:spPr>
          <a:xfrm>
            <a:off x="1664536" y="176399"/>
            <a:ext cx="8862927" cy="6505200"/>
          </a:xfrm>
          <a:prstGeom prst="rect">
            <a:avLst/>
          </a:prstGeom>
        </p:spPr>
      </p:pic>
      <p:pic>
        <p:nvPicPr>
          <p:cNvPr id="1028" name="Picture 4" descr="전구 아이콘 백터 이미지 다운로드 download Light bulb icon vector - Urbanbrush">
            <a:extLst>
              <a:ext uri="{FF2B5EF4-FFF2-40B4-BE49-F238E27FC236}">
                <a16:creationId xmlns:a16="http://schemas.microsoft.com/office/drawing/2014/main" id="{5559F6CF-767A-1B86-A30A-D9BD56EE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808" y="44205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전구 아이콘 백터 이미지 다운로드 download Light bulb icon vector - Urbanbrush">
            <a:extLst>
              <a:ext uri="{FF2B5EF4-FFF2-40B4-BE49-F238E27FC236}">
                <a16:creationId xmlns:a16="http://schemas.microsoft.com/office/drawing/2014/main" id="{5559F6CF-767A-1B86-A30A-D9BD56EE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176E2-504D-DD92-E0CA-F3381A568A72}"/>
              </a:ext>
            </a:extLst>
          </p:cNvPr>
          <p:cNvSpPr txBox="1"/>
          <p:nvPr/>
        </p:nvSpPr>
        <p:spPr>
          <a:xfrm>
            <a:off x="1750522" y="980904"/>
            <a:ext cx="423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하디만</a:t>
            </a:r>
            <a:r>
              <a:rPr lang="en-US" altLang="ko-KR" sz="4000" b="1" dirty="0"/>
              <a:t>,,!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9E0CA-C084-2C6B-FAEB-967AC416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36"/>
          <a:stretch/>
        </p:blipFill>
        <p:spPr>
          <a:xfrm>
            <a:off x="888432" y="1971966"/>
            <a:ext cx="7607175" cy="4270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AEAC1-9288-0018-6C79-F8AABBBAC31E}"/>
              </a:ext>
            </a:extLst>
          </p:cNvPr>
          <p:cNvSpPr txBox="1"/>
          <p:nvPr/>
        </p:nvSpPr>
        <p:spPr>
          <a:xfrm>
            <a:off x="8088284" y="2551837"/>
            <a:ext cx="3516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사실 많은 </a:t>
            </a:r>
            <a:r>
              <a:rPr lang="en-US" altLang="ko-KR" b="1" dirty="0"/>
              <a:t>MZ</a:t>
            </a:r>
            <a:r>
              <a:rPr lang="ko-KR" altLang="en-US" b="1" dirty="0"/>
              <a:t>들의 </a:t>
            </a:r>
            <a:r>
              <a:rPr lang="ko-KR" altLang="en-US" b="1" dirty="0">
                <a:highlight>
                  <a:srgbClr val="FFFF00"/>
                </a:highlight>
              </a:rPr>
              <a:t>도파민 중독에 </a:t>
            </a:r>
            <a:r>
              <a:rPr lang="ko-KR" altLang="en-US" b="1" dirty="0"/>
              <a:t>대한 문제를 해결할 수 있는 시제품 개발을 해보는 방향을 원했습니다</a:t>
            </a:r>
            <a:r>
              <a:rPr lang="en-US" altLang="ko-KR" b="1" dirty="0"/>
              <a:t>,,</a:t>
            </a:r>
            <a:r>
              <a:rPr lang="ko-KR" altLang="en-US" b="1" dirty="0" err="1"/>
              <a:t>ㅎ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누군가 이를 위한 아이디어가      있다면 함께하고 싶습니다</a:t>
            </a:r>
            <a:r>
              <a:rPr lang="en-US" altLang="ko-KR" b="1" dirty="0"/>
              <a:t>!  </a:t>
            </a:r>
          </a:p>
        </p:txBody>
      </p:sp>
    </p:spTree>
    <p:extLst>
      <p:ext uri="{BB962C8B-B14F-4D97-AF65-F5344CB8AC3E}">
        <p14:creationId xmlns:p14="http://schemas.microsoft.com/office/powerpoint/2010/main" val="28417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전구 아이콘 백터 이미지 다운로드 download Light bulb icon vector - Urbanbrush">
            <a:extLst>
              <a:ext uri="{FF2B5EF4-FFF2-40B4-BE49-F238E27FC236}">
                <a16:creationId xmlns:a16="http://schemas.microsoft.com/office/drawing/2014/main" id="{782B7F33-E714-0767-8A47-9888D4F3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2"/>
            <a:ext cx="1663730" cy="16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014A49-CCE3-4B71-54BA-B32E98D8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4" y="2063093"/>
            <a:ext cx="4991647" cy="4036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D34D0-D508-4A06-2860-661C1F54A8DD}"/>
              </a:ext>
            </a:extLst>
          </p:cNvPr>
          <p:cNvSpPr txBox="1"/>
          <p:nvPr/>
        </p:nvSpPr>
        <p:spPr>
          <a:xfrm>
            <a:off x="5052752" y="2155456"/>
            <a:ext cx="3516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비슷한 경험이 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임산부가 가까이 있으면 블루투스 모듈 연결을 통해 임산부 좌석 봉에 불을 앱으로 킬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모르는 분야가 많지만 찾아보고 배우면서 아이디어를 실현시키고자 노력하는 사람입니다</a:t>
            </a:r>
            <a:r>
              <a:rPr lang="en-US" altLang="ko-KR" b="1" dirty="0"/>
              <a:t>!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307A0-B197-81A1-099F-8F949D66DB88}"/>
              </a:ext>
            </a:extLst>
          </p:cNvPr>
          <p:cNvCxnSpPr>
            <a:cxnSpLocks/>
          </p:cNvCxnSpPr>
          <p:nvPr/>
        </p:nvCxnSpPr>
        <p:spPr>
          <a:xfrm flipH="1">
            <a:off x="4030750" y="2528309"/>
            <a:ext cx="2647141" cy="213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B4925F7E-5B1B-68A5-F753-2FDA6414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332" y="938097"/>
            <a:ext cx="3162992" cy="651473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/>
              <a:t>저는</a:t>
            </a:r>
            <a:r>
              <a:rPr lang="en-US" altLang="ko-KR" sz="4400" b="1" dirty="0"/>
              <a:t>..!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3242F3-A5F1-6DB7-55ED-BEF027A2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805" y="1078828"/>
            <a:ext cx="3639190" cy="16637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05C5F7-6C73-363E-227A-22742E17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527" y="4622345"/>
            <a:ext cx="3696158" cy="18988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D10E9A-31F6-1D6C-BCC6-EC33BBE18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25" y="2806902"/>
            <a:ext cx="3560547" cy="1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E1E01-428B-88D5-2C31-A8C5EE5C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152" y="214649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감사합니다</a:t>
            </a:r>
          </a:p>
        </p:txBody>
      </p:sp>
      <p:pic>
        <p:nvPicPr>
          <p:cNvPr id="4" name="Picture 4" descr="전구 아이콘 백터 이미지 다운로드 download Light bulb icon vector - Urbanbrush">
            <a:extLst>
              <a:ext uri="{FF2B5EF4-FFF2-40B4-BE49-F238E27FC236}">
                <a16:creationId xmlns:a16="http://schemas.microsoft.com/office/drawing/2014/main" id="{B5DA90DD-9C9E-45FD-F275-FF8D5E1A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6726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4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161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SMARTHON</vt:lpstr>
      <vt:lpstr>PowerPoint 프레젠테이션</vt:lpstr>
      <vt:lpstr>PowerPoint 프레젠테이션</vt:lpstr>
      <vt:lpstr>PowerPoint 프레젠테이션</vt:lpstr>
      <vt:lpstr>저는..!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smarthon</dc:title>
  <dc:creator>예림 조</dc:creator>
  <cp:lastModifiedBy>예림 조</cp:lastModifiedBy>
  <cp:revision>2</cp:revision>
  <dcterms:created xsi:type="dcterms:W3CDTF">2024-01-17T14:55:20Z</dcterms:created>
  <dcterms:modified xsi:type="dcterms:W3CDTF">2024-01-17T17:20:41Z</dcterms:modified>
</cp:coreProperties>
</file>