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8"/>
  </p:notesMasterIdLst>
  <p:sldIdLst>
    <p:sldId id="256" r:id="rId2"/>
    <p:sldId id="257" r:id="rId3"/>
    <p:sldId id="316" r:id="rId4"/>
    <p:sldId id="265" r:id="rId5"/>
    <p:sldId id="258" r:id="rId6"/>
    <p:sldId id="270" r:id="rId7"/>
  </p:sldIdLst>
  <p:sldSz cx="9144000" cy="5143500" type="screen16x9"/>
  <p:notesSz cx="6858000" cy="9144000"/>
  <p:embeddedFontLst>
    <p:embeddedFont>
      <p:font typeface="Josefin Sans" pitchFamily="2" charset="0"/>
      <p:regular r:id="rId9"/>
      <p:bold r:id="rId10"/>
      <p:italic r:id="rId11"/>
      <p:boldItalic r:id="rId12"/>
    </p:embeddedFont>
    <p:embeddedFont>
      <p:font typeface="Josefin Sans Light" pitchFamily="2" charset="0"/>
      <p:regular r:id="rId13"/>
      <p:bold r:id="rId14"/>
      <p:italic r:id="rId15"/>
      <p:boldItalic r:id="rId16"/>
    </p:embeddedFont>
    <p:embeddedFont>
      <p:font typeface="Josefin Sans Medium" panose="020B0600000101010101" charset="0"/>
      <p:regular r:id="rId17"/>
      <p:bold r:id="rId18"/>
      <p:italic r:id="rId19"/>
      <p:boldItalic r:id="rId20"/>
    </p:embeddedFont>
    <p:embeddedFont>
      <p:font typeface="Josefin Sans SemiBold" pitchFamily="2" charset="0"/>
      <p:regular r:id="rId21"/>
      <p:bold r:id="rId22"/>
      <p:italic r:id="rId23"/>
      <p:boldItalic r:id="rId24"/>
    </p:embeddedFont>
    <p:embeddedFont>
      <p:font typeface="Roboto Condensed Light" panose="02000000000000000000" pitchFamily="2" charset="0"/>
      <p:regular r:id="rId25"/>
      <p: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47E2C0-1CAF-4F66-B603-35B62EEBD623}">
  <a:tblStyle styleId="{B447E2C0-1CAF-4F66-B603-35B62EEBD62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28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c95f375b38_3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c95f375b38_3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c95f375b38_3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c95f375b38_3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100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c788e9a590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c788e9a590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c95f375b38_3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c95f375b38_3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c788e9a590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c788e9a590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94500" y="588600"/>
            <a:ext cx="5392800" cy="1983300"/>
          </a:xfrm>
          <a:prstGeom prst="rect">
            <a:avLst/>
          </a:prstGeom>
        </p:spPr>
        <p:txBody>
          <a:bodyPr spcFirstLastPara="1" wrap="square" lIns="91425" tIns="20115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Josefin Sans"/>
              <a:buNone/>
              <a:defRPr sz="52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94500" y="2499325"/>
            <a:ext cx="3335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 Light"/>
              <a:buNone/>
              <a:defRPr sz="1800" b="1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542275" y="758250"/>
            <a:ext cx="0" cy="2878500"/>
          </a:xfrm>
          <a:prstGeom prst="straightConnector1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811600" y="1312075"/>
            <a:ext cx="7628100" cy="3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Josefin Sans"/>
              <a:buAutoNum type="arabicPeriod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470900" y="476534"/>
            <a:ext cx="620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Google Shape;24;p4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sz="1100" b="1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/>
          <p:nvPr/>
        </p:nvSpPr>
        <p:spPr>
          <a:xfrm>
            <a:off x="1155750" y="1242000"/>
            <a:ext cx="6832500" cy="22404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0000"/>
              </a:solidFill>
            </a:endParaRPr>
          </a:p>
        </p:txBody>
      </p:sp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2062125" y="1914000"/>
            <a:ext cx="5609400" cy="896400"/>
          </a:xfrm>
          <a:prstGeom prst="rect">
            <a:avLst/>
          </a:prstGeom>
        </p:spPr>
        <p:txBody>
          <a:bodyPr spcFirstLastPara="1" wrap="square" lIns="91425" tIns="20115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sz="52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title" idx="2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sz="8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title" idx="3" hasCustomPrompt="1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sz="19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56" name="Google Shape;56;p8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Google Shape;57;p8"/>
          <p:cNvCxnSpPr/>
          <p:nvPr/>
        </p:nvCxnSpPr>
        <p:spPr>
          <a:xfrm rot="10800000">
            <a:off x="2184088" y="1867800"/>
            <a:ext cx="3129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8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8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sz="1100" b="1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SECTION_HEADER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925750" y="1786400"/>
            <a:ext cx="5151600" cy="9405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0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1"/>
          </p:nvPr>
        </p:nvSpPr>
        <p:spPr>
          <a:xfrm>
            <a:off x="925748" y="2726900"/>
            <a:ext cx="5151600" cy="102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118" name="Google Shape;118;p16"/>
          <p:cNvCxnSpPr/>
          <p:nvPr/>
        </p:nvCxnSpPr>
        <p:spPr>
          <a:xfrm>
            <a:off x="542275" y="1625200"/>
            <a:ext cx="0" cy="271050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16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0" name="Google Shape;120;p16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sz="1100" b="1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_2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>
            <a:spLocks noGrp="1"/>
          </p:cNvSpPr>
          <p:nvPr>
            <p:ph type="subTitle" idx="1"/>
          </p:nvPr>
        </p:nvSpPr>
        <p:spPr>
          <a:xfrm>
            <a:off x="1396725" y="3013225"/>
            <a:ext cx="1416600" cy="12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Light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subTitle" idx="2"/>
          </p:nvPr>
        </p:nvSpPr>
        <p:spPr>
          <a:xfrm>
            <a:off x="3863100" y="3013225"/>
            <a:ext cx="1417200" cy="12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Light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20"/>
          <p:cNvSpPr txBox="1">
            <a:spLocks noGrp="1"/>
          </p:cNvSpPr>
          <p:nvPr>
            <p:ph type="subTitle" idx="3"/>
          </p:nvPr>
        </p:nvSpPr>
        <p:spPr>
          <a:xfrm>
            <a:off x="6330075" y="3013225"/>
            <a:ext cx="1417200" cy="12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Light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subTitle" idx="4"/>
          </p:nvPr>
        </p:nvSpPr>
        <p:spPr>
          <a:xfrm>
            <a:off x="1396725" y="2478641"/>
            <a:ext cx="1417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subTitle" idx="5"/>
          </p:nvPr>
        </p:nvSpPr>
        <p:spPr>
          <a:xfrm>
            <a:off x="3863400" y="2478641"/>
            <a:ext cx="1417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>
            <a:endParaRPr/>
          </a:p>
        </p:txBody>
      </p:sp>
      <p:sp>
        <p:nvSpPr>
          <p:cNvPr id="160" name="Google Shape;160;p20"/>
          <p:cNvSpPr txBox="1">
            <a:spLocks noGrp="1"/>
          </p:cNvSpPr>
          <p:nvPr>
            <p:ph type="subTitle" idx="6"/>
          </p:nvPr>
        </p:nvSpPr>
        <p:spPr>
          <a:xfrm>
            <a:off x="6330075" y="2478641"/>
            <a:ext cx="1417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>
            <a:endParaRPr/>
          </a:p>
        </p:txBody>
      </p:sp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sz="8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title" idx="7" hasCustomPrompt="1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sz="19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163" name="Google Shape;163;p20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4" name="Google Shape;164;p20"/>
          <p:cNvSpPr txBox="1">
            <a:spLocks noGrp="1"/>
          </p:cNvSpPr>
          <p:nvPr>
            <p:ph type="title" idx="8"/>
          </p:nvPr>
        </p:nvSpPr>
        <p:spPr>
          <a:xfrm>
            <a:off x="1470900" y="476534"/>
            <a:ext cx="620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65" name="Google Shape;165;p20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166;p20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sz="1100" b="1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"/>
          <p:cNvSpPr/>
          <p:nvPr/>
        </p:nvSpPr>
        <p:spPr>
          <a:xfrm>
            <a:off x="6481100" y="-39600"/>
            <a:ext cx="2701200" cy="25374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0000"/>
              </a:solidFill>
            </a:endParaRPr>
          </a:p>
        </p:txBody>
      </p:sp>
      <p:cxnSp>
        <p:nvCxnSpPr>
          <p:cNvPr id="304" name="Google Shape;304;p36"/>
          <p:cNvCxnSpPr/>
          <p:nvPr/>
        </p:nvCxnSpPr>
        <p:spPr>
          <a:xfrm>
            <a:off x="525225" y="441500"/>
            <a:ext cx="0" cy="271050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5" name="Google Shape;305;p36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7"/>
          <p:cNvSpPr/>
          <p:nvPr/>
        </p:nvSpPr>
        <p:spPr>
          <a:xfrm>
            <a:off x="-159275" y="1563300"/>
            <a:ext cx="1591500" cy="39621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0000"/>
              </a:solidFill>
            </a:endParaRPr>
          </a:p>
        </p:txBody>
      </p:sp>
      <p:cxnSp>
        <p:nvCxnSpPr>
          <p:cNvPr id="308" name="Google Shape;308;p37"/>
          <p:cNvCxnSpPr/>
          <p:nvPr/>
        </p:nvCxnSpPr>
        <p:spPr>
          <a:xfrm rot="10800000">
            <a:off x="986725" y="1327650"/>
            <a:ext cx="4455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9" name="Google Shape;309;p37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92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84225" y="1159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18287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Medium"/>
              <a:buChar char="●"/>
              <a:defRPr sz="1800">
                <a:solidFill>
                  <a:schemeClr val="dk1"/>
                </a:solidFill>
                <a:latin typeface="Josefin Sans Medium"/>
                <a:ea typeface="Josefin Sans Medium"/>
                <a:cs typeface="Josefin Sans Medium"/>
                <a:sym typeface="Josefin Sans Medium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○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Char char="■"/>
              <a:defRPr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●"/>
              <a:defRPr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4pPr>
            <a:lvl5pPr marL="2286000" lvl="4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Josefin Sans ExtraLight"/>
              <a:buChar char="○"/>
              <a:defRPr sz="1300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 ExtraLight"/>
              <a:buChar char="■"/>
              <a:defRPr sz="1200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 ExtraLight"/>
              <a:buChar char="●"/>
              <a:defRPr sz="1200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 ExtraLight"/>
              <a:buChar char="○"/>
              <a:defRPr sz="1200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 ExtraLight"/>
              <a:buChar char="■"/>
              <a:defRPr sz="1200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8" r:id="rId4"/>
    <p:sldLayoutId id="2147483662" r:id="rId5"/>
    <p:sldLayoutId id="2147483666" r:id="rId6"/>
    <p:sldLayoutId id="2147483682" r:id="rId7"/>
    <p:sldLayoutId id="214748368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hyperlink" Target="http://drive.google.com/file/d/1o9hxPkhOsmIS81Pols7pXeWJCiIknDC0/view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2"/>
          <p:cNvSpPr txBox="1">
            <a:spLocks noGrp="1"/>
          </p:cNvSpPr>
          <p:nvPr>
            <p:ph type="ctrTitle"/>
          </p:nvPr>
        </p:nvSpPr>
        <p:spPr>
          <a:xfrm>
            <a:off x="782278" y="1157872"/>
            <a:ext cx="6208726" cy="1983300"/>
          </a:xfrm>
          <a:prstGeom prst="rect">
            <a:avLst/>
          </a:prstGeom>
        </p:spPr>
        <p:txBody>
          <a:bodyPr spcFirstLastPara="1" wrap="square" lIns="91425" tIns="20115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print(‘My name is </a:t>
            </a:r>
            <a:r>
              <a:rPr lang="en-US" dirty="0">
                <a:solidFill>
                  <a:srgbClr val="0070C0"/>
                </a:solidFill>
              </a:rPr>
              <a:t>KO JIN YOUNG</a:t>
            </a:r>
            <a:r>
              <a:rPr lang="en-US" dirty="0"/>
              <a:t>’)</a:t>
            </a:r>
            <a:endParaRPr dirty="0"/>
          </a:p>
        </p:txBody>
      </p:sp>
      <p:pic>
        <p:nvPicPr>
          <p:cNvPr id="10" name="그림 9" descr="폰트, 그래픽, 로고, 상징이(가) 표시된 사진&#10;&#10;자동 생성된 설명">
            <a:extLst>
              <a:ext uri="{FF2B5EF4-FFF2-40B4-BE49-F238E27FC236}">
                <a16:creationId xmlns:a16="http://schemas.microsoft.com/office/drawing/2014/main" id="{2704C4A2-7A0A-7049-6E1B-2671FB10D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8880" y="4086327"/>
            <a:ext cx="2327599" cy="54801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F5320D-13CC-FA84-C1CA-410872632CD7}"/>
              </a:ext>
            </a:extLst>
          </p:cNvPr>
          <p:cNvSpPr txBox="1"/>
          <p:nvPr/>
        </p:nvSpPr>
        <p:spPr>
          <a:xfrm>
            <a:off x="4490741" y="2356658"/>
            <a:ext cx="44662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  <a:ea typeface="+mn-ea"/>
              </a:rPr>
              <a:t>Raspberry pi, Jetson Nano </a:t>
            </a:r>
            <a:r>
              <a:rPr lang="ko-KR" altLang="en-US" sz="1600" b="1" dirty="0">
                <a:latin typeface="+mn-ea"/>
                <a:ea typeface="+mn-ea"/>
              </a:rPr>
              <a:t>환경 구축</a:t>
            </a:r>
            <a:endParaRPr lang="en-US" altLang="ko-KR" sz="1600" b="1" dirty="0">
              <a:latin typeface="+mn-ea"/>
              <a:ea typeface="+mn-ea"/>
            </a:endParaRPr>
          </a:p>
          <a:p>
            <a:endParaRPr lang="en-US" altLang="ko-KR" sz="1600" b="1" dirty="0">
              <a:latin typeface="+mn-ea"/>
              <a:ea typeface="+mn-ea"/>
            </a:endParaRPr>
          </a:p>
          <a:p>
            <a:r>
              <a:rPr lang="en-US" altLang="ko-KR" sz="1600" b="1" dirty="0">
                <a:solidFill>
                  <a:srgbClr val="0070C0"/>
                </a:solidFill>
                <a:latin typeface="+mn-ea"/>
                <a:ea typeface="+mn-ea"/>
              </a:rPr>
              <a:t>Raspberry Pi</a:t>
            </a:r>
            <a:r>
              <a:rPr lang="en-US" altLang="ko-KR" sz="1600" b="1" dirty="0">
                <a:latin typeface="+mn-ea"/>
                <a:ea typeface="+mn-ea"/>
              </a:rPr>
              <a:t> : </a:t>
            </a:r>
            <a:r>
              <a:rPr lang="ko-KR" altLang="en-US" sz="1600" b="1" dirty="0">
                <a:latin typeface="+mn-ea"/>
                <a:ea typeface="+mn-ea"/>
              </a:rPr>
              <a:t>카메라 모듈을 통한 얼굴인식</a:t>
            </a:r>
            <a:endParaRPr lang="en-US" altLang="ko-KR" sz="1600" b="1" dirty="0">
              <a:latin typeface="+mn-ea"/>
              <a:ea typeface="+mn-ea"/>
            </a:endParaRPr>
          </a:p>
          <a:p>
            <a:r>
              <a:rPr lang="en-US" altLang="ko-KR" sz="1600" b="1" dirty="0">
                <a:solidFill>
                  <a:srgbClr val="0070C0"/>
                </a:solidFill>
                <a:latin typeface="+mn-ea"/>
                <a:ea typeface="+mn-ea"/>
              </a:rPr>
              <a:t>Jetson Nano</a:t>
            </a:r>
            <a:r>
              <a:rPr lang="en-US" altLang="ko-KR" sz="1600" b="1" dirty="0">
                <a:latin typeface="+mn-ea"/>
                <a:ea typeface="+mn-ea"/>
              </a:rPr>
              <a:t> : </a:t>
            </a:r>
            <a:r>
              <a:rPr lang="en-US" altLang="ko-KR" sz="1600" b="1" dirty="0" err="1">
                <a:latin typeface="+mn-ea"/>
                <a:ea typeface="+mn-ea"/>
              </a:rPr>
              <a:t>Mediapipe</a:t>
            </a:r>
            <a:r>
              <a:rPr lang="en-US" altLang="ko-KR" sz="1600" b="1" dirty="0"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  <a:ea typeface="+mn-ea"/>
              </a:rPr>
              <a:t>접목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8357627-61D3-6821-2B25-4B9692655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1" y="607035"/>
            <a:ext cx="3152813" cy="2007318"/>
          </a:xfrm>
          <a:prstGeom prst="rect">
            <a:avLst/>
          </a:prstGeom>
        </p:spPr>
      </p:pic>
      <p:pic>
        <p:nvPicPr>
          <p:cNvPr id="2" name="Google Shape;202;p19" title="KakaoTalk_20230823_073214047.mp4">
            <a:hlinkClick r:id="rId4"/>
            <a:extLst>
              <a:ext uri="{FF2B5EF4-FFF2-40B4-BE49-F238E27FC236}">
                <a16:creationId xmlns:a16="http://schemas.microsoft.com/office/drawing/2014/main" id="{B96AC508-ACF3-7CB1-D09C-5FDBDA17E4AF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19793"/>
          <a:stretch/>
        </p:blipFill>
        <p:spPr>
          <a:xfrm>
            <a:off x="1609657" y="1402299"/>
            <a:ext cx="2419163" cy="272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333;p43">
            <a:extLst>
              <a:ext uri="{FF2B5EF4-FFF2-40B4-BE49-F238E27FC236}">
                <a16:creationId xmlns:a16="http://schemas.microsoft.com/office/drawing/2014/main" id="{F2152223-146B-546F-94C2-8CB69F74878C}"/>
              </a:ext>
            </a:extLst>
          </p:cNvPr>
          <p:cNvSpPr txBox="1">
            <a:spLocks/>
          </p:cNvSpPr>
          <p:nvPr/>
        </p:nvSpPr>
        <p:spPr>
          <a:xfrm>
            <a:off x="2589188" y="67300"/>
            <a:ext cx="396562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000" dirty="0">
                <a:latin typeface="+mj-ea"/>
                <a:ea typeface="+mj-ea"/>
              </a:rPr>
              <a:t>Ko’s Projects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F6247C-D02D-BAA6-FC72-D5A0D5D59D03}"/>
              </a:ext>
            </a:extLst>
          </p:cNvPr>
          <p:cNvSpPr/>
          <p:nvPr/>
        </p:nvSpPr>
        <p:spPr>
          <a:xfrm>
            <a:off x="4637945" y="1036664"/>
            <a:ext cx="35317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en-US" altLang="ko-KR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mbedded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33;p43">
            <a:extLst>
              <a:ext uri="{FF2B5EF4-FFF2-40B4-BE49-F238E27FC236}">
                <a16:creationId xmlns:a16="http://schemas.microsoft.com/office/drawing/2014/main" id="{F118EC28-824A-4F98-D0B6-EBB597A85937}"/>
              </a:ext>
            </a:extLst>
          </p:cNvPr>
          <p:cNvSpPr txBox="1">
            <a:spLocks/>
          </p:cNvSpPr>
          <p:nvPr/>
        </p:nvSpPr>
        <p:spPr>
          <a:xfrm>
            <a:off x="2589188" y="67300"/>
            <a:ext cx="396562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000" dirty="0">
                <a:latin typeface="+mj-ea"/>
                <a:ea typeface="+mj-ea"/>
              </a:rPr>
              <a:t>Ko’s Projects</a:t>
            </a:r>
            <a:endParaRPr lang="ko-KR" altLang="en-US" sz="2000" dirty="0"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85F320-1318-20C6-9F28-A441070A0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187" y="640000"/>
            <a:ext cx="4572001" cy="20743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4A2EB7A-3A60-4BB7-97A1-13D799206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187" y="2074026"/>
            <a:ext cx="2636428" cy="27681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BB1A0A-8040-F263-E3DD-CA8C41F9FE25}"/>
              </a:ext>
            </a:extLst>
          </p:cNvPr>
          <p:cNvSpPr txBox="1"/>
          <p:nvPr/>
        </p:nvSpPr>
        <p:spPr>
          <a:xfrm>
            <a:off x="4195639" y="3320934"/>
            <a:ext cx="4466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  <a:ea typeface="+mn-ea"/>
              </a:rPr>
              <a:t>OpenAI</a:t>
            </a:r>
            <a:r>
              <a:rPr lang="ko-KR" altLang="en-US" sz="1600" b="1" dirty="0"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  <a:ea typeface="+mn-ea"/>
              </a:rPr>
              <a:t>API </a:t>
            </a:r>
            <a:r>
              <a:rPr lang="ko-KR" altLang="en-US" sz="1600" b="1" dirty="0">
                <a:latin typeface="+mn-ea"/>
                <a:ea typeface="+mn-ea"/>
              </a:rPr>
              <a:t>사용 및 </a:t>
            </a:r>
            <a:r>
              <a:rPr lang="en-US" altLang="ko-KR" sz="1600" b="1" dirty="0">
                <a:latin typeface="+mn-ea"/>
                <a:ea typeface="+mn-ea"/>
              </a:rPr>
              <a:t>fine-tuning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FBC6C49-96A4-2330-2C33-53DB3350209C}"/>
              </a:ext>
            </a:extLst>
          </p:cNvPr>
          <p:cNvSpPr/>
          <p:nvPr/>
        </p:nvSpPr>
        <p:spPr>
          <a:xfrm>
            <a:off x="5984467" y="1036664"/>
            <a:ext cx="8386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</a:t>
            </a:r>
          </a:p>
        </p:txBody>
      </p:sp>
    </p:spTree>
    <p:extLst>
      <p:ext uri="{BB962C8B-B14F-4D97-AF65-F5344CB8AC3E}">
        <p14:creationId xmlns:p14="http://schemas.microsoft.com/office/powerpoint/2010/main" val="1030334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1"/>
          <p:cNvSpPr txBox="1">
            <a:spLocks noGrp="1"/>
          </p:cNvSpPr>
          <p:nvPr>
            <p:ph type="title" idx="8"/>
          </p:nvPr>
        </p:nvSpPr>
        <p:spPr>
          <a:xfrm>
            <a:off x="1470900" y="476534"/>
            <a:ext cx="620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</a:t>
            </a:r>
            <a:r>
              <a:rPr lang="en" dirty="0"/>
              <a:t>bout Me</a:t>
            </a:r>
            <a:endParaRPr dirty="0"/>
          </a:p>
        </p:txBody>
      </p:sp>
      <p:sp>
        <p:nvSpPr>
          <p:cNvPr id="453" name="Google Shape;453;p51"/>
          <p:cNvSpPr txBox="1">
            <a:spLocks noGrp="1"/>
          </p:cNvSpPr>
          <p:nvPr>
            <p:ph type="subTitle" idx="1"/>
          </p:nvPr>
        </p:nvSpPr>
        <p:spPr>
          <a:xfrm>
            <a:off x="3533001" y="3200665"/>
            <a:ext cx="2466675" cy="8476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solidFill>
                  <a:srgbClr val="0070C0"/>
                </a:solidFill>
                <a:latin typeface="+mn-ea"/>
                <a:ea typeface="+mn-ea"/>
                <a:sym typeface="Wingdings" panose="05000000000000000000" pitchFamily="2" charset="2"/>
              </a:rPr>
              <a:t>다양한 의견</a:t>
            </a:r>
            <a:r>
              <a:rPr lang="ko-KR" altLang="en-US" sz="1200" b="1" dirty="0">
                <a:latin typeface="+mn-ea"/>
                <a:ea typeface="+mn-ea"/>
                <a:sym typeface="Wingdings" panose="05000000000000000000" pitchFamily="2" charset="2"/>
              </a:rPr>
              <a:t>을 내는 것을 좋아하고</a:t>
            </a:r>
            <a:r>
              <a:rPr lang="en-US" altLang="ko-KR" sz="1200" b="1" dirty="0">
                <a:latin typeface="+mn-ea"/>
                <a:ea typeface="+mn-ea"/>
                <a:sym typeface="Wingdings" panose="05000000000000000000" pitchFamily="2" charset="2"/>
              </a:rPr>
              <a:t>, </a:t>
            </a:r>
            <a:r>
              <a:rPr lang="ko-KR" altLang="en-US" sz="1200" b="1" dirty="0">
                <a:solidFill>
                  <a:srgbClr val="0070C0"/>
                </a:solidFill>
                <a:latin typeface="+mn-ea"/>
                <a:ea typeface="+mn-ea"/>
                <a:sym typeface="Wingdings" panose="05000000000000000000" pitchFamily="2" charset="2"/>
              </a:rPr>
              <a:t>다양한 관점과 시각</a:t>
            </a:r>
            <a:r>
              <a:rPr lang="ko-KR" altLang="en-US" sz="1200" b="1" dirty="0">
                <a:latin typeface="+mn-ea"/>
                <a:ea typeface="+mn-ea"/>
                <a:sym typeface="Wingdings" panose="05000000000000000000" pitchFamily="2" charset="2"/>
              </a:rPr>
              <a:t>으로 접근하는 것을 즐겨하고 잘한다고 생각합니다</a:t>
            </a:r>
            <a:r>
              <a:rPr lang="en-US" altLang="ko-KR" sz="1200" b="1" dirty="0">
                <a:latin typeface="+mn-ea"/>
                <a:ea typeface="+mn-ea"/>
                <a:sym typeface="Wingdings" panose="05000000000000000000" pitchFamily="2" charset="2"/>
              </a:rPr>
              <a:t>.</a:t>
            </a:r>
          </a:p>
        </p:txBody>
      </p:sp>
      <p:sp>
        <p:nvSpPr>
          <p:cNvPr id="455" name="Google Shape;455;p51"/>
          <p:cNvSpPr txBox="1">
            <a:spLocks noGrp="1"/>
          </p:cNvSpPr>
          <p:nvPr>
            <p:ph type="subTitle" idx="4"/>
          </p:nvPr>
        </p:nvSpPr>
        <p:spPr>
          <a:xfrm>
            <a:off x="1396725" y="2071323"/>
            <a:ext cx="14172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Leadership &amp; passion</a:t>
            </a:r>
            <a:endParaRPr dirty="0"/>
          </a:p>
        </p:txBody>
      </p:sp>
      <p:sp>
        <p:nvSpPr>
          <p:cNvPr id="456" name="Google Shape;456;p51"/>
          <p:cNvSpPr txBox="1">
            <a:spLocks noGrp="1"/>
          </p:cNvSpPr>
          <p:nvPr>
            <p:ph type="subTitle" idx="5"/>
          </p:nvPr>
        </p:nvSpPr>
        <p:spPr>
          <a:xfrm>
            <a:off x="3863400" y="2071323"/>
            <a:ext cx="14172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insight</a:t>
            </a:r>
            <a:endParaRPr dirty="0"/>
          </a:p>
        </p:txBody>
      </p:sp>
      <p:sp>
        <p:nvSpPr>
          <p:cNvPr id="460" name="Google Shape;460;p51"/>
          <p:cNvSpPr txBox="1">
            <a:spLocks noGrp="1"/>
          </p:cNvSpPr>
          <p:nvPr>
            <p:ph type="subTitle" idx="6"/>
          </p:nvPr>
        </p:nvSpPr>
        <p:spPr>
          <a:xfrm>
            <a:off x="6330075" y="2071323"/>
            <a:ext cx="14172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together</a:t>
            </a:r>
            <a:endParaRPr dirty="0"/>
          </a:p>
        </p:txBody>
      </p:sp>
      <p:cxnSp>
        <p:nvCxnSpPr>
          <p:cNvPr id="463" name="Google Shape;463;p51"/>
          <p:cNvCxnSpPr/>
          <p:nvPr/>
        </p:nvCxnSpPr>
        <p:spPr>
          <a:xfrm rot="10800000">
            <a:off x="1503275" y="1974832"/>
            <a:ext cx="3129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1"/>
          <p:cNvCxnSpPr/>
          <p:nvPr/>
        </p:nvCxnSpPr>
        <p:spPr>
          <a:xfrm rot="10800000">
            <a:off x="3969950" y="1974832"/>
            <a:ext cx="3129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1"/>
          <p:cNvCxnSpPr/>
          <p:nvPr/>
        </p:nvCxnSpPr>
        <p:spPr>
          <a:xfrm rot="10800000">
            <a:off x="6436625" y="1974832"/>
            <a:ext cx="3129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66" name="Google Shape;466;p51"/>
          <p:cNvGrpSpPr/>
          <p:nvPr/>
        </p:nvGrpSpPr>
        <p:grpSpPr>
          <a:xfrm>
            <a:off x="6416053" y="1583665"/>
            <a:ext cx="354025" cy="268797"/>
            <a:chOff x="3963652" y="1999759"/>
            <a:chExt cx="374154" cy="284050"/>
          </a:xfrm>
        </p:grpSpPr>
        <p:sp>
          <p:nvSpPr>
            <p:cNvPr id="467" name="Google Shape;467;p51"/>
            <p:cNvSpPr/>
            <p:nvPr/>
          </p:nvSpPr>
          <p:spPr>
            <a:xfrm>
              <a:off x="4123441" y="2104652"/>
              <a:ext cx="214366" cy="179158"/>
            </a:xfrm>
            <a:custGeom>
              <a:avLst/>
              <a:gdLst/>
              <a:ahLst/>
              <a:cxnLst/>
              <a:rect l="l" t="t" r="r" b="b"/>
              <a:pathLst>
                <a:path w="6740" h="5633" extrusionOk="0">
                  <a:moveTo>
                    <a:pt x="6573" y="1"/>
                  </a:moveTo>
                  <a:cubicBezTo>
                    <a:pt x="6490" y="1"/>
                    <a:pt x="6395" y="84"/>
                    <a:pt x="6395" y="179"/>
                  </a:cubicBezTo>
                  <a:lnTo>
                    <a:pt x="6395" y="5275"/>
                  </a:lnTo>
                  <a:lnTo>
                    <a:pt x="180" y="5275"/>
                  </a:lnTo>
                  <a:cubicBezTo>
                    <a:pt x="84" y="5275"/>
                    <a:pt x="1" y="5346"/>
                    <a:pt x="1" y="5454"/>
                  </a:cubicBezTo>
                  <a:cubicBezTo>
                    <a:pt x="1" y="5549"/>
                    <a:pt x="72" y="5632"/>
                    <a:pt x="180" y="5632"/>
                  </a:cubicBezTo>
                  <a:lnTo>
                    <a:pt x="6561" y="5632"/>
                  </a:lnTo>
                  <a:cubicBezTo>
                    <a:pt x="6645" y="5632"/>
                    <a:pt x="6740" y="5549"/>
                    <a:pt x="6740" y="5454"/>
                  </a:cubicBezTo>
                  <a:lnTo>
                    <a:pt x="6740" y="179"/>
                  </a:lnTo>
                  <a:cubicBezTo>
                    <a:pt x="6740" y="84"/>
                    <a:pt x="6668" y="1"/>
                    <a:pt x="6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51"/>
            <p:cNvSpPr/>
            <p:nvPr/>
          </p:nvSpPr>
          <p:spPr>
            <a:xfrm>
              <a:off x="3963652" y="1999759"/>
              <a:ext cx="374154" cy="283669"/>
            </a:xfrm>
            <a:custGeom>
              <a:avLst/>
              <a:gdLst/>
              <a:ahLst/>
              <a:cxnLst/>
              <a:rect l="l" t="t" r="r" b="b"/>
              <a:pathLst>
                <a:path w="11764" h="8919" extrusionOk="0">
                  <a:moveTo>
                    <a:pt x="1036" y="1"/>
                  </a:moveTo>
                  <a:cubicBezTo>
                    <a:pt x="465" y="1"/>
                    <a:pt x="0" y="465"/>
                    <a:pt x="0" y="1024"/>
                  </a:cubicBezTo>
                  <a:lnTo>
                    <a:pt x="0" y="7847"/>
                  </a:lnTo>
                  <a:cubicBezTo>
                    <a:pt x="0" y="8418"/>
                    <a:pt x="477" y="8918"/>
                    <a:pt x="1072" y="8918"/>
                  </a:cubicBezTo>
                  <a:lnTo>
                    <a:pt x="4513" y="8918"/>
                  </a:lnTo>
                  <a:cubicBezTo>
                    <a:pt x="4608" y="8918"/>
                    <a:pt x="4692" y="8835"/>
                    <a:pt x="4692" y="8740"/>
                  </a:cubicBezTo>
                  <a:cubicBezTo>
                    <a:pt x="4692" y="8644"/>
                    <a:pt x="4620" y="8561"/>
                    <a:pt x="4513" y="8561"/>
                  </a:cubicBezTo>
                  <a:lnTo>
                    <a:pt x="1072" y="8561"/>
                  </a:lnTo>
                  <a:cubicBezTo>
                    <a:pt x="679" y="8561"/>
                    <a:pt x="358" y="8228"/>
                    <a:pt x="358" y="7847"/>
                  </a:cubicBezTo>
                  <a:lnTo>
                    <a:pt x="358" y="7799"/>
                  </a:lnTo>
                  <a:lnTo>
                    <a:pt x="358" y="7763"/>
                  </a:lnTo>
                  <a:cubicBezTo>
                    <a:pt x="405" y="7430"/>
                    <a:pt x="691" y="7168"/>
                    <a:pt x="1036" y="7168"/>
                  </a:cubicBezTo>
                  <a:lnTo>
                    <a:pt x="1358" y="7168"/>
                  </a:lnTo>
                  <a:cubicBezTo>
                    <a:pt x="1453" y="7168"/>
                    <a:pt x="1536" y="7097"/>
                    <a:pt x="1536" y="6990"/>
                  </a:cubicBezTo>
                  <a:cubicBezTo>
                    <a:pt x="1536" y="6906"/>
                    <a:pt x="1465" y="6811"/>
                    <a:pt x="1358" y="6811"/>
                  </a:cubicBezTo>
                  <a:cubicBezTo>
                    <a:pt x="1335" y="6814"/>
                    <a:pt x="1309" y="6815"/>
                    <a:pt x="1278" y="6815"/>
                  </a:cubicBezTo>
                  <a:cubicBezTo>
                    <a:pt x="1232" y="6815"/>
                    <a:pt x="1177" y="6813"/>
                    <a:pt x="1116" y="6813"/>
                  </a:cubicBezTo>
                  <a:cubicBezTo>
                    <a:pt x="905" y="6813"/>
                    <a:pt x="620" y="6839"/>
                    <a:pt x="346" y="7073"/>
                  </a:cubicBezTo>
                  <a:lnTo>
                    <a:pt x="346" y="1013"/>
                  </a:lnTo>
                  <a:cubicBezTo>
                    <a:pt x="346" y="643"/>
                    <a:pt x="655" y="322"/>
                    <a:pt x="1036" y="322"/>
                  </a:cubicBezTo>
                  <a:lnTo>
                    <a:pt x="2465" y="322"/>
                  </a:lnTo>
                  <a:lnTo>
                    <a:pt x="2465" y="6811"/>
                  </a:lnTo>
                  <a:lnTo>
                    <a:pt x="2048" y="6811"/>
                  </a:lnTo>
                  <a:cubicBezTo>
                    <a:pt x="1953" y="6811"/>
                    <a:pt x="1870" y="6894"/>
                    <a:pt x="1870" y="6990"/>
                  </a:cubicBezTo>
                  <a:cubicBezTo>
                    <a:pt x="1870" y="7085"/>
                    <a:pt x="1941" y="7168"/>
                    <a:pt x="2048" y="7168"/>
                  </a:cubicBezTo>
                  <a:lnTo>
                    <a:pt x="2620" y="7168"/>
                  </a:lnTo>
                  <a:cubicBezTo>
                    <a:pt x="2715" y="7168"/>
                    <a:pt x="2798" y="7097"/>
                    <a:pt x="2798" y="6990"/>
                  </a:cubicBezTo>
                  <a:lnTo>
                    <a:pt x="2798" y="1191"/>
                  </a:lnTo>
                  <a:lnTo>
                    <a:pt x="11407" y="1191"/>
                  </a:lnTo>
                  <a:lnTo>
                    <a:pt x="11407" y="2763"/>
                  </a:lnTo>
                  <a:cubicBezTo>
                    <a:pt x="11407" y="2858"/>
                    <a:pt x="11478" y="2941"/>
                    <a:pt x="11585" y="2941"/>
                  </a:cubicBezTo>
                  <a:cubicBezTo>
                    <a:pt x="11669" y="2941"/>
                    <a:pt x="11764" y="2870"/>
                    <a:pt x="11764" y="2763"/>
                  </a:cubicBezTo>
                  <a:lnTo>
                    <a:pt x="11764" y="1024"/>
                  </a:lnTo>
                  <a:cubicBezTo>
                    <a:pt x="11764" y="941"/>
                    <a:pt x="11692" y="858"/>
                    <a:pt x="11597" y="858"/>
                  </a:cubicBezTo>
                  <a:lnTo>
                    <a:pt x="2822" y="858"/>
                  </a:lnTo>
                  <a:lnTo>
                    <a:pt x="2822" y="179"/>
                  </a:lnTo>
                  <a:cubicBezTo>
                    <a:pt x="2822" y="84"/>
                    <a:pt x="2739" y="1"/>
                    <a:pt x="26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51"/>
            <p:cNvSpPr/>
            <p:nvPr/>
          </p:nvSpPr>
          <p:spPr>
            <a:xfrm>
              <a:off x="4069309" y="2061874"/>
              <a:ext cx="234435" cy="182911"/>
            </a:xfrm>
            <a:custGeom>
              <a:avLst/>
              <a:gdLst/>
              <a:ahLst/>
              <a:cxnLst/>
              <a:rect l="l" t="t" r="r" b="b"/>
              <a:pathLst>
                <a:path w="7371" h="5751" extrusionOk="0">
                  <a:moveTo>
                    <a:pt x="5477" y="357"/>
                  </a:moveTo>
                  <a:lnTo>
                    <a:pt x="5477" y="1631"/>
                  </a:lnTo>
                  <a:lnTo>
                    <a:pt x="3013" y="1631"/>
                  </a:lnTo>
                  <a:lnTo>
                    <a:pt x="3013" y="357"/>
                  </a:lnTo>
                  <a:close/>
                  <a:moveTo>
                    <a:pt x="2667" y="3036"/>
                  </a:moveTo>
                  <a:lnTo>
                    <a:pt x="2667" y="5394"/>
                  </a:lnTo>
                  <a:lnTo>
                    <a:pt x="1643" y="5394"/>
                  </a:lnTo>
                  <a:cubicBezTo>
                    <a:pt x="929" y="5394"/>
                    <a:pt x="358" y="4822"/>
                    <a:pt x="358" y="4120"/>
                  </a:cubicBezTo>
                  <a:lnTo>
                    <a:pt x="358" y="3036"/>
                  </a:lnTo>
                  <a:close/>
                  <a:moveTo>
                    <a:pt x="7013" y="334"/>
                  </a:moveTo>
                  <a:lnTo>
                    <a:pt x="7013" y="5394"/>
                  </a:lnTo>
                  <a:lnTo>
                    <a:pt x="3013" y="5394"/>
                  </a:lnTo>
                  <a:lnTo>
                    <a:pt x="3013" y="1977"/>
                  </a:lnTo>
                  <a:lnTo>
                    <a:pt x="5656" y="1977"/>
                  </a:lnTo>
                  <a:cubicBezTo>
                    <a:pt x="5751" y="1977"/>
                    <a:pt x="5834" y="1905"/>
                    <a:pt x="5834" y="1798"/>
                  </a:cubicBezTo>
                  <a:lnTo>
                    <a:pt x="5834" y="334"/>
                  </a:lnTo>
                  <a:close/>
                  <a:moveTo>
                    <a:pt x="179" y="0"/>
                  </a:moveTo>
                  <a:cubicBezTo>
                    <a:pt x="96" y="0"/>
                    <a:pt x="0" y="72"/>
                    <a:pt x="0" y="179"/>
                  </a:cubicBezTo>
                  <a:lnTo>
                    <a:pt x="0" y="4120"/>
                  </a:lnTo>
                  <a:cubicBezTo>
                    <a:pt x="0" y="5025"/>
                    <a:pt x="727" y="5751"/>
                    <a:pt x="1643" y="5751"/>
                  </a:cubicBezTo>
                  <a:lnTo>
                    <a:pt x="7192" y="5751"/>
                  </a:lnTo>
                  <a:cubicBezTo>
                    <a:pt x="7275" y="5751"/>
                    <a:pt x="7370" y="5679"/>
                    <a:pt x="7370" y="5572"/>
                  </a:cubicBezTo>
                  <a:lnTo>
                    <a:pt x="7370" y="179"/>
                  </a:lnTo>
                  <a:cubicBezTo>
                    <a:pt x="7358" y="72"/>
                    <a:pt x="7275" y="0"/>
                    <a:pt x="7192" y="0"/>
                  </a:cubicBezTo>
                  <a:lnTo>
                    <a:pt x="2024" y="0"/>
                  </a:lnTo>
                  <a:cubicBezTo>
                    <a:pt x="1941" y="0"/>
                    <a:pt x="1846" y="72"/>
                    <a:pt x="1846" y="179"/>
                  </a:cubicBezTo>
                  <a:cubicBezTo>
                    <a:pt x="1846" y="262"/>
                    <a:pt x="1917" y="357"/>
                    <a:pt x="2024" y="357"/>
                  </a:cubicBezTo>
                  <a:lnTo>
                    <a:pt x="2667" y="357"/>
                  </a:lnTo>
                  <a:lnTo>
                    <a:pt x="2667" y="2691"/>
                  </a:lnTo>
                  <a:lnTo>
                    <a:pt x="358" y="2691"/>
                  </a:lnTo>
                  <a:lnTo>
                    <a:pt x="358" y="357"/>
                  </a:lnTo>
                  <a:lnTo>
                    <a:pt x="1322" y="357"/>
                  </a:lnTo>
                  <a:cubicBezTo>
                    <a:pt x="1417" y="357"/>
                    <a:pt x="1501" y="274"/>
                    <a:pt x="1501" y="179"/>
                  </a:cubicBezTo>
                  <a:cubicBezTo>
                    <a:pt x="1501" y="84"/>
                    <a:pt x="1429" y="0"/>
                    <a:pt x="1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51"/>
          <p:cNvGrpSpPr/>
          <p:nvPr/>
        </p:nvGrpSpPr>
        <p:grpSpPr>
          <a:xfrm>
            <a:off x="3966934" y="1574891"/>
            <a:ext cx="318935" cy="286344"/>
            <a:chOff x="3441065" y="4302505"/>
            <a:chExt cx="337069" cy="302593"/>
          </a:xfrm>
        </p:grpSpPr>
        <p:sp>
          <p:nvSpPr>
            <p:cNvPr id="471" name="Google Shape;471;p51"/>
            <p:cNvSpPr/>
            <p:nvPr/>
          </p:nvSpPr>
          <p:spPr>
            <a:xfrm>
              <a:off x="3441065" y="4366941"/>
              <a:ext cx="337069" cy="173655"/>
            </a:xfrm>
            <a:custGeom>
              <a:avLst/>
              <a:gdLst/>
              <a:ahLst/>
              <a:cxnLst/>
              <a:rect l="l" t="t" r="r" b="b"/>
              <a:pathLst>
                <a:path w="10598" h="5460" extrusionOk="0">
                  <a:moveTo>
                    <a:pt x="5062" y="1"/>
                  </a:moveTo>
                  <a:cubicBezTo>
                    <a:pt x="3977" y="1"/>
                    <a:pt x="2891" y="303"/>
                    <a:pt x="1834" y="951"/>
                  </a:cubicBezTo>
                  <a:cubicBezTo>
                    <a:pt x="1001" y="1463"/>
                    <a:pt x="418" y="2058"/>
                    <a:pt x="156" y="2368"/>
                  </a:cubicBezTo>
                  <a:cubicBezTo>
                    <a:pt x="1" y="2546"/>
                    <a:pt x="1" y="2808"/>
                    <a:pt x="168" y="2987"/>
                  </a:cubicBezTo>
                  <a:cubicBezTo>
                    <a:pt x="1001" y="3844"/>
                    <a:pt x="1870" y="4475"/>
                    <a:pt x="2739" y="4892"/>
                  </a:cubicBezTo>
                  <a:cubicBezTo>
                    <a:pt x="2763" y="4916"/>
                    <a:pt x="2787" y="4916"/>
                    <a:pt x="2823" y="4916"/>
                  </a:cubicBezTo>
                  <a:cubicBezTo>
                    <a:pt x="2977" y="4916"/>
                    <a:pt x="3037" y="4689"/>
                    <a:pt x="2894" y="4618"/>
                  </a:cubicBezTo>
                  <a:cubicBezTo>
                    <a:pt x="2049" y="4213"/>
                    <a:pt x="1215" y="3582"/>
                    <a:pt x="406" y="2773"/>
                  </a:cubicBezTo>
                  <a:cubicBezTo>
                    <a:pt x="346" y="2713"/>
                    <a:pt x="346" y="2630"/>
                    <a:pt x="406" y="2570"/>
                  </a:cubicBezTo>
                  <a:cubicBezTo>
                    <a:pt x="799" y="2130"/>
                    <a:pt x="2061" y="868"/>
                    <a:pt x="3918" y="451"/>
                  </a:cubicBezTo>
                  <a:lnTo>
                    <a:pt x="3918" y="451"/>
                  </a:lnTo>
                  <a:cubicBezTo>
                    <a:pt x="3561" y="665"/>
                    <a:pt x="3263" y="963"/>
                    <a:pt x="3025" y="1320"/>
                  </a:cubicBezTo>
                  <a:cubicBezTo>
                    <a:pt x="2977" y="1403"/>
                    <a:pt x="3001" y="1487"/>
                    <a:pt x="3073" y="1534"/>
                  </a:cubicBezTo>
                  <a:cubicBezTo>
                    <a:pt x="3098" y="1551"/>
                    <a:pt x="3126" y="1559"/>
                    <a:pt x="3154" y="1559"/>
                  </a:cubicBezTo>
                  <a:cubicBezTo>
                    <a:pt x="3204" y="1559"/>
                    <a:pt x="3252" y="1533"/>
                    <a:pt x="3275" y="1487"/>
                  </a:cubicBezTo>
                  <a:cubicBezTo>
                    <a:pt x="3728" y="772"/>
                    <a:pt x="4490" y="367"/>
                    <a:pt x="5299" y="367"/>
                  </a:cubicBezTo>
                  <a:cubicBezTo>
                    <a:pt x="6609" y="367"/>
                    <a:pt x="7680" y="1439"/>
                    <a:pt x="7680" y="2749"/>
                  </a:cubicBezTo>
                  <a:cubicBezTo>
                    <a:pt x="7680" y="3820"/>
                    <a:pt x="6954" y="4773"/>
                    <a:pt x="5930" y="5047"/>
                  </a:cubicBezTo>
                  <a:cubicBezTo>
                    <a:pt x="5720" y="5103"/>
                    <a:pt x="5510" y="5130"/>
                    <a:pt x="5305" y="5130"/>
                  </a:cubicBezTo>
                  <a:cubicBezTo>
                    <a:pt x="4250" y="5130"/>
                    <a:pt x="3302" y="4424"/>
                    <a:pt x="3013" y="3368"/>
                  </a:cubicBezTo>
                  <a:cubicBezTo>
                    <a:pt x="2954" y="3154"/>
                    <a:pt x="2918" y="2951"/>
                    <a:pt x="2918" y="2737"/>
                  </a:cubicBezTo>
                  <a:cubicBezTo>
                    <a:pt x="2918" y="2487"/>
                    <a:pt x="2966" y="2249"/>
                    <a:pt x="3037" y="2011"/>
                  </a:cubicBezTo>
                  <a:cubicBezTo>
                    <a:pt x="3073" y="1915"/>
                    <a:pt x="3025" y="1844"/>
                    <a:pt x="2942" y="1820"/>
                  </a:cubicBezTo>
                  <a:cubicBezTo>
                    <a:pt x="2920" y="1812"/>
                    <a:pt x="2899" y="1808"/>
                    <a:pt x="2880" y="1808"/>
                  </a:cubicBezTo>
                  <a:cubicBezTo>
                    <a:pt x="2816" y="1808"/>
                    <a:pt x="2767" y="1851"/>
                    <a:pt x="2739" y="1915"/>
                  </a:cubicBezTo>
                  <a:cubicBezTo>
                    <a:pt x="2656" y="2189"/>
                    <a:pt x="2608" y="2475"/>
                    <a:pt x="2608" y="2737"/>
                  </a:cubicBezTo>
                  <a:cubicBezTo>
                    <a:pt x="2608" y="2975"/>
                    <a:pt x="2644" y="3213"/>
                    <a:pt x="2704" y="3439"/>
                  </a:cubicBezTo>
                  <a:cubicBezTo>
                    <a:pt x="2858" y="4058"/>
                    <a:pt x="3251" y="4582"/>
                    <a:pt x="3739" y="4928"/>
                  </a:cubicBezTo>
                  <a:cubicBezTo>
                    <a:pt x="3632" y="4892"/>
                    <a:pt x="3549" y="4868"/>
                    <a:pt x="3442" y="4820"/>
                  </a:cubicBezTo>
                  <a:cubicBezTo>
                    <a:pt x="3427" y="4816"/>
                    <a:pt x="3412" y="4813"/>
                    <a:pt x="3396" y="4813"/>
                  </a:cubicBezTo>
                  <a:cubicBezTo>
                    <a:pt x="3334" y="4813"/>
                    <a:pt x="3270" y="4849"/>
                    <a:pt x="3251" y="4916"/>
                  </a:cubicBezTo>
                  <a:cubicBezTo>
                    <a:pt x="3216" y="4987"/>
                    <a:pt x="3263" y="5070"/>
                    <a:pt x="3335" y="5106"/>
                  </a:cubicBezTo>
                  <a:cubicBezTo>
                    <a:pt x="3996" y="5346"/>
                    <a:pt x="4652" y="5460"/>
                    <a:pt x="5299" y="5460"/>
                  </a:cubicBezTo>
                  <a:cubicBezTo>
                    <a:pt x="6446" y="5460"/>
                    <a:pt x="7563" y="5103"/>
                    <a:pt x="8621" y="4463"/>
                  </a:cubicBezTo>
                  <a:cubicBezTo>
                    <a:pt x="9502" y="3927"/>
                    <a:pt x="10145" y="3308"/>
                    <a:pt x="10443" y="2975"/>
                  </a:cubicBezTo>
                  <a:cubicBezTo>
                    <a:pt x="10597" y="2808"/>
                    <a:pt x="10586" y="2511"/>
                    <a:pt x="10395" y="2356"/>
                  </a:cubicBezTo>
                  <a:cubicBezTo>
                    <a:pt x="10062" y="2058"/>
                    <a:pt x="9728" y="1784"/>
                    <a:pt x="9383" y="1546"/>
                  </a:cubicBezTo>
                  <a:cubicBezTo>
                    <a:pt x="9357" y="1529"/>
                    <a:pt x="9327" y="1521"/>
                    <a:pt x="9298" y="1521"/>
                  </a:cubicBezTo>
                  <a:cubicBezTo>
                    <a:pt x="9246" y="1521"/>
                    <a:pt x="9194" y="1544"/>
                    <a:pt x="9157" y="1582"/>
                  </a:cubicBezTo>
                  <a:cubicBezTo>
                    <a:pt x="9109" y="1653"/>
                    <a:pt x="9133" y="1737"/>
                    <a:pt x="9192" y="1796"/>
                  </a:cubicBezTo>
                  <a:cubicBezTo>
                    <a:pt x="9514" y="2034"/>
                    <a:pt x="9847" y="2296"/>
                    <a:pt x="10169" y="2594"/>
                  </a:cubicBezTo>
                  <a:cubicBezTo>
                    <a:pt x="10228" y="2653"/>
                    <a:pt x="10228" y="2737"/>
                    <a:pt x="10181" y="2796"/>
                  </a:cubicBezTo>
                  <a:cubicBezTo>
                    <a:pt x="9788" y="3225"/>
                    <a:pt x="8550" y="4439"/>
                    <a:pt x="6835" y="4939"/>
                  </a:cubicBezTo>
                  <a:cubicBezTo>
                    <a:pt x="8311" y="3904"/>
                    <a:pt x="8359" y="1737"/>
                    <a:pt x="6954" y="629"/>
                  </a:cubicBezTo>
                  <a:lnTo>
                    <a:pt x="6954" y="629"/>
                  </a:lnTo>
                  <a:cubicBezTo>
                    <a:pt x="7538" y="820"/>
                    <a:pt x="8121" y="1106"/>
                    <a:pt x="8692" y="1463"/>
                  </a:cubicBezTo>
                  <a:cubicBezTo>
                    <a:pt x="8722" y="1476"/>
                    <a:pt x="8752" y="1482"/>
                    <a:pt x="8780" y="1482"/>
                  </a:cubicBezTo>
                  <a:cubicBezTo>
                    <a:pt x="8831" y="1482"/>
                    <a:pt x="8876" y="1461"/>
                    <a:pt x="8907" y="1415"/>
                  </a:cubicBezTo>
                  <a:cubicBezTo>
                    <a:pt x="8954" y="1344"/>
                    <a:pt x="8931" y="1249"/>
                    <a:pt x="8859" y="1201"/>
                  </a:cubicBezTo>
                  <a:cubicBezTo>
                    <a:pt x="7632" y="426"/>
                    <a:pt x="6348" y="1"/>
                    <a:pt x="50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51"/>
            <p:cNvSpPr/>
            <p:nvPr/>
          </p:nvSpPr>
          <p:spPr>
            <a:xfrm>
              <a:off x="3572864" y="4423300"/>
              <a:ext cx="76141" cy="61479"/>
            </a:xfrm>
            <a:custGeom>
              <a:avLst/>
              <a:gdLst/>
              <a:ahLst/>
              <a:cxnLst/>
              <a:rect l="l" t="t" r="r" b="b"/>
              <a:pathLst>
                <a:path w="2394" h="1933" extrusionOk="0">
                  <a:moveTo>
                    <a:pt x="1143" y="0"/>
                  </a:moveTo>
                  <a:cubicBezTo>
                    <a:pt x="465" y="0"/>
                    <a:pt x="0" y="679"/>
                    <a:pt x="238" y="1322"/>
                  </a:cubicBezTo>
                  <a:cubicBezTo>
                    <a:pt x="258" y="1381"/>
                    <a:pt x="326" y="1423"/>
                    <a:pt x="396" y="1423"/>
                  </a:cubicBezTo>
                  <a:cubicBezTo>
                    <a:pt x="411" y="1423"/>
                    <a:pt x="426" y="1421"/>
                    <a:pt x="441" y="1417"/>
                  </a:cubicBezTo>
                  <a:cubicBezTo>
                    <a:pt x="524" y="1382"/>
                    <a:pt x="560" y="1298"/>
                    <a:pt x="536" y="1203"/>
                  </a:cubicBezTo>
                  <a:cubicBezTo>
                    <a:pt x="354" y="738"/>
                    <a:pt x="729" y="308"/>
                    <a:pt x="1156" y="308"/>
                  </a:cubicBezTo>
                  <a:cubicBezTo>
                    <a:pt x="1287" y="308"/>
                    <a:pt x="1422" y="349"/>
                    <a:pt x="1548" y="441"/>
                  </a:cubicBezTo>
                  <a:cubicBezTo>
                    <a:pt x="2036" y="822"/>
                    <a:pt x="1774" y="1620"/>
                    <a:pt x="1143" y="1620"/>
                  </a:cubicBezTo>
                  <a:cubicBezTo>
                    <a:pt x="1048" y="1620"/>
                    <a:pt x="953" y="1608"/>
                    <a:pt x="881" y="1560"/>
                  </a:cubicBezTo>
                  <a:cubicBezTo>
                    <a:pt x="860" y="1554"/>
                    <a:pt x="840" y="1551"/>
                    <a:pt x="819" y="1551"/>
                  </a:cubicBezTo>
                  <a:cubicBezTo>
                    <a:pt x="759" y="1551"/>
                    <a:pt x="703" y="1578"/>
                    <a:pt x="667" y="1632"/>
                  </a:cubicBezTo>
                  <a:cubicBezTo>
                    <a:pt x="643" y="1715"/>
                    <a:pt x="667" y="1798"/>
                    <a:pt x="738" y="1846"/>
                  </a:cubicBezTo>
                  <a:cubicBezTo>
                    <a:pt x="869" y="1904"/>
                    <a:pt x="1009" y="1933"/>
                    <a:pt x="1148" y="1933"/>
                  </a:cubicBezTo>
                  <a:cubicBezTo>
                    <a:pt x="1438" y="1933"/>
                    <a:pt x="1724" y="1806"/>
                    <a:pt x="1917" y="1548"/>
                  </a:cubicBezTo>
                  <a:cubicBezTo>
                    <a:pt x="2393" y="917"/>
                    <a:pt x="1965" y="0"/>
                    <a:pt x="11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51"/>
            <p:cNvSpPr/>
            <p:nvPr/>
          </p:nvSpPr>
          <p:spPr>
            <a:xfrm>
              <a:off x="3619045" y="4394485"/>
              <a:ext cx="46626" cy="39088"/>
            </a:xfrm>
            <a:custGeom>
              <a:avLst/>
              <a:gdLst/>
              <a:ahLst/>
              <a:cxnLst/>
              <a:rect l="l" t="t" r="r" b="b"/>
              <a:pathLst>
                <a:path w="1466" h="1229" extrusionOk="0">
                  <a:moveTo>
                    <a:pt x="782" y="310"/>
                  </a:moveTo>
                  <a:cubicBezTo>
                    <a:pt x="917" y="310"/>
                    <a:pt x="1054" y="400"/>
                    <a:pt x="1096" y="549"/>
                  </a:cubicBezTo>
                  <a:cubicBezTo>
                    <a:pt x="1120" y="716"/>
                    <a:pt x="1013" y="871"/>
                    <a:pt x="858" y="906"/>
                  </a:cubicBezTo>
                  <a:cubicBezTo>
                    <a:pt x="834" y="912"/>
                    <a:pt x="810" y="914"/>
                    <a:pt x="788" y="914"/>
                  </a:cubicBezTo>
                  <a:cubicBezTo>
                    <a:pt x="553" y="914"/>
                    <a:pt x="406" y="648"/>
                    <a:pt x="537" y="442"/>
                  </a:cubicBezTo>
                  <a:cubicBezTo>
                    <a:pt x="599" y="351"/>
                    <a:pt x="690" y="310"/>
                    <a:pt x="782" y="310"/>
                  </a:cubicBezTo>
                  <a:close/>
                  <a:moveTo>
                    <a:pt x="791" y="1"/>
                  </a:moveTo>
                  <a:cubicBezTo>
                    <a:pt x="598" y="1"/>
                    <a:pt x="403" y="88"/>
                    <a:pt x="275" y="275"/>
                  </a:cubicBezTo>
                  <a:cubicBezTo>
                    <a:pt x="1" y="692"/>
                    <a:pt x="321" y="1229"/>
                    <a:pt x="792" y="1229"/>
                  </a:cubicBezTo>
                  <a:cubicBezTo>
                    <a:pt x="833" y="1229"/>
                    <a:pt x="875" y="1225"/>
                    <a:pt x="918" y="1216"/>
                  </a:cubicBezTo>
                  <a:cubicBezTo>
                    <a:pt x="1251" y="1145"/>
                    <a:pt x="1465" y="811"/>
                    <a:pt x="1394" y="490"/>
                  </a:cubicBezTo>
                  <a:cubicBezTo>
                    <a:pt x="1331" y="176"/>
                    <a:pt x="1064" y="1"/>
                    <a:pt x="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51"/>
            <p:cNvSpPr/>
            <p:nvPr/>
          </p:nvSpPr>
          <p:spPr>
            <a:xfrm>
              <a:off x="3604669" y="4302505"/>
              <a:ext cx="9860" cy="42046"/>
            </a:xfrm>
            <a:custGeom>
              <a:avLst/>
              <a:gdLst/>
              <a:ahLst/>
              <a:cxnLst/>
              <a:rect l="l" t="t" r="r" b="b"/>
              <a:pathLst>
                <a:path w="310" h="1322" extrusionOk="0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1179"/>
                  </a:lnTo>
                  <a:cubicBezTo>
                    <a:pt x="0" y="1262"/>
                    <a:pt x="72" y="1322"/>
                    <a:pt x="143" y="1322"/>
                  </a:cubicBezTo>
                  <a:cubicBezTo>
                    <a:pt x="238" y="1322"/>
                    <a:pt x="298" y="1250"/>
                    <a:pt x="298" y="1179"/>
                  </a:cubicBezTo>
                  <a:lnTo>
                    <a:pt x="298" y="155"/>
                  </a:lnTo>
                  <a:cubicBezTo>
                    <a:pt x="310" y="72"/>
                    <a:pt x="238" y="0"/>
                    <a:pt x="1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51"/>
            <p:cNvSpPr/>
            <p:nvPr/>
          </p:nvSpPr>
          <p:spPr>
            <a:xfrm>
              <a:off x="3528178" y="4315926"/>
              <a:ext cx="22359" cy="40742"/>
            </a:xfrm>
            <a:custGeom>
              <a:avLst/>
              <a:gdLst/>
              <a:ahLst/>
              <a:cxnLst/>
              <a:rect l="l" t="t" r="r" b="b"/>
              <a:pathLst>
                <a:path w="703" h="1281" extrusionOk="0">
                  <a:moveTo>
                    <a:pt x="163" y="1"/>
                  </a:moveTo>
                  <a:cubicBezTo>
                    <a:pt x="149" y="1"/>
                    <a:pt x="134" y="3"/>
                    <a:pt x="119" y="7"/>
                  </a:cubicBezTo>
                  <a:cubicBezTo>
                    <a:pt x="48" y="43"/>
                    <a:pt x="0" y="126"/>
                    <a:pt x="36" y="209"/>
                  </a:cubicBezTo>
                  <a:lnTo>
                    <a:pt x="393" y="1174"/>
                  </a:lnTo>
                  <a:cubicBezTo>
                    <a:pt x="417" y="1233"/>
                    <a:pt x="477" y="1281"/>
                    <a:pt x="536" y="1281"/>
                  </a:cubicBezTo>
                  <a:cubicBezTo>
                    <a:pt x="631" y="1281"/>
                    <a:pt x="703" y="1174"/>
                    <a:pt x="679" y="1067"/>
                  </a:cubicBezTo>
                  <a:lnTo>
                    <a:pt x="322" y="102"/>
                  </a:lnTo>
                  <a:cubicBezTo>
                    <a:pt x="292" y="43"/>
                    <a:pt x="231" y="1"/>
                    <a:pt x="1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1"/>
            <p:cNvSpPr/>
            <p:nvPr/>
          </p:nvSpPr>
          <p:spPr>
            <a:xfrm>
              <a:off x="3457730" y="4348590"/>
              <a:ext cx="32600" cy="35367"/>
            </a:xfrm>
            <a:custGeom>
              <a:avLst/>
              <a:gdLst/>
              <a:ahLst/>
              <a:cxnLst/>
              <a:rect l="l" t="t" r="r" b="b"/>
              <a:pathLst>
                <a:path w="1025" h="1112" extrusionOk="0">
                  <a:moveTo>
                    <a:pt x="183" y="0"/>
                  </a:moveTo>
                  <a:cubicBezTo>
                    <a:pt x="147" y="0"/>
                    <a:pt x="110" y="13"/>
                    <a:pt x="72" y="40"/>
                  </a:cubicBezTo>
                  <a:cubicBezTo>
                    <a:pt x="13" y="99"/>
                    <a:pt x="1" y="194"/>
                    <a:pt x="60" y="266"/>
                  </a:cubicBezTo>
                  <a:lnTo>
                    <a:pt x="715" y="1052"/>
                  </a:lnTo>
                  <a:cubicBezTo>
                    <a:pt x="751" y="1087"/>
                    <a:pt x="787" y="1111"/>
                    <a:pt x="834" y="1111"/>
                  </a:cubicBezTo>
                  <a:cubicBezTo>
                    <a:pt x="953" y="1099"/>
                    <a:pt x="1025" y="944"/>
                    <a:pt x="953" y="849"/>
                  </a:cubicBezTo>
                  <a:lnTo>
                    <a:pt x="298" y="51"/>
                  </a:lnTo>
                  <a:cubicBezTo>
                    <a:pt x="266" y="19"/>
                    <a:pt x="226" y="0"/>
                    <a:pt x="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1"/>
            <p:cNvSpPr/>
            <p:nvPr/>
          </p:nvSpPr>
          <p:spPr>
            <a:xfrm>
              <a:off x="3727723" y="4351611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34" y="1"/>
                  </a:moveTo>
                  <a:cubicBezTo>
                    <a:pt x="791" y="1"/>
                    <a:pt x="748" y="19"/>
                    <a:pt x="715" y="52"/>
                  </a:cubicBezTo>
                  <a:lnTo>
                    <a:pt x="60" y="838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9" y="1040"/>
                  </a:cubicBezTo>
                  <a:lnTo>
                    <a:pt x="953" y="254"/>
                  </a:lnTo>
                  <a:cubicBezTo>
                    <a:pt x="1013" y="183"/>
                    <a:pt x="1013" y="76"/>
                    <a:pt x="930" y="40"/>
                  </a:cubicBezTo>
                  <a:cubicBezTo>
                    <a:pt x="903" y="13"/>
                    <a:pt x="869" y="1"/>
                    <a:pt x="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51"/>
            <p:cNvSpPr/>
            <p:nvPr/>
          </p:nvSpPr>
          <p:spPr>
            <a:xfrm>
              <a:off x="3668279" y="4315926"/>
              <a:ext cx="22391" cy="40742"/>
            </a:xfrm>
            <a:custGeom>
              <a:avLst/>
              <a:gdLst/>
              <a:ahLst/>
              <a:cxnLst/>
              <a:rect l="l" t="t" r="r" b="b"/>
              <a:pathLst>
                <a:path w="704" h="1281" extrusionOk="0">
                  <a:moveTo>
                    <a:pt x="544" y="1"/>
                  </a:moveTo>
                  <a:cubicBezTo>
                    <a:pt x="481" y="1"/>
                    <a:pt x="413" y="43"/>
                    <a:pt x="394" y="102"/>
                  </a:cubicBezTo>
                  <a:lnTo>
                    <a:pt x="36" y="1067"/>
                  </a:lnTo>
                  <a:cubicBezTo>
                    <a:pt x="1" y="1174"/>
                    <a:pt x="84" y="1281"/>
                    <a:pt x="179" y="1281"/>
                  </a:cubicBezTo>
                  <a:cubicBezTo>
                    <a:pt x="239" y="1281"/>
                    <a:pt x="298" y="1233"/>
                    <a:pt x="334" y="1174"/>
                  </a:cubicBezTo>
                  <a:lnTo>
                    <a:pt x="691" y="209"/>
                  </a:lnTo>
                  <a:cubicBezTo>
                    <a:pt x="703" y="126"/>
                    <a:pt x="655" y="43"/>
                    <a:pt x="584" y="7"/>
                  </a:cubicBezTo>
                  <a:cubicBezTo>
                    <a:pt x="571" y="3"/>
                    <a:pt x="558" y="1"/>
                    <a:pt x="5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51"/>
            <p:cNvSpPr/>
            <p:nvPr/>
          </p:nvSpPr>
          <p:spPr>
            <a:xfrm>
              <a:off x="3603143" y="4563019"/>
              <a:ext cx="9891" cy="42078"/>
            </a:xfrm>
            <a:custGeom>
              <a:avLst/>
              <a:gdLst/>
              <a:ahLst/>
              <a:cxnLst/>
              <a:rect l="l" t="t" r="r" b="b"/>
              <a:pathLst>
                <a:path w="311" h="1323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68"/>
                  </a:lnTo>
                  <a:cubicBezTo>
                    <a:pt x="1" y="1263"/>
                    <a:pt x="72" y="1322"/>
                    <a:pt x="144" y="1322"/>
                  </a:cubicBezTo>
                  <a:cubicBezTo>
                    <a:pt x="239" y="1322"/>
                    <a:pt x="298" y="1251"/>
                    <a:pt x="298" y="1168"/>
                  </a:cubicBezTo>
                  <a:lnTo>
                    <a:pt x="298" y="144"/>
                  </a:lnTo>
                  <a:cubicBezTo>
                    <a:pt x="310" y="72"/>
                    <a:pt x="239" y="1"/>
                    <a:pt x="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51"/>
            <p:cNvSpPr/>
            <p:nvPr/>
          </p:nvSpPr>
          <p:spPr>
            <a:xfrm>
              <a:off x="3667134" y="4552206"/>
              <a:ext cx="22009" cy="40233"/>
            </a:xfrm>
            <a:custGeom>
              <a:avLst/>
              <a:gdLst/>
              <a:ahLst/>
              <a:cxnLst/>
              <a:rect l="l" t="t" r="r" b="b"/>
              <a:pathLst>
                <a:path w="692" h="1265" extrusionOk="0">
                  <a:moveTo>
                    <a:pt x="165" y="0"/>
                  </a:moveTo>
                  <a:cubicBezTo>
                    <a:pt x="150" y="0"/>
                    <a:pt x="135" y="3"/>
                    <a:pt x="120" y="7"/>
                  </a:cubicBezTo>
                  <a:cubicBezTo>
                    <a:pt x="37" y="43"/>
                    <a:pt x="1" y="126"/>
                    <a:pt x="25" y="198"/>
                  </a:cubicBezTo>
                  <a:lnTo>
                    <a:pt x="382" y="1174"/>
                  </a:lnTo>
                  <a:cubicBezTo>
                    <a:pt x="410" y="1231"/>
                    <a:pt x="468" y="1265"/>
                    <a:pt x="527" y="1265"/>
                  </a:cubicBezTo>
                  <a:cubicBezTo>
                    <a:pt x="542" y="1265"/>
                    <a:pt x="557" y="1263"/>
                    <a:pt x="572" y="1258"/>
                  </a:cubicBezTo>
                  <a:cubicBezTo>
                    <a:pt x="656" y="1234"/>
                    <a:pt x="691" y="1139"/>
                    <a:pt x="668" y="1067"/>
                  </a:cubicBezTo>
                  <a:lnTo>
                    <a:pt x="310" y="103"/>
                  </a:lnTo>
                  <a:cubicBezTo>
                    <a:pt x="282" y="36"/>
                    <a:pt x="223" y="0"/>
                    <a:pt x="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51"/>
            <p:cNvSpPr/>
            <p:nvPr/>
          </p:nvSpPr>
          <p:spPr>
            <a:xfrm>
              <a:off x="3727723" y="4524662"/>
              <a:ext cx="32982" cy="35367"/>
            </a:xfrm>
            <a:custGeom>
              <a:avLst/>
              <a:gdLst/>
              <a:ahLst/>
              <a:cxnLst/>
              <a:rect l="l" t="t" r="r" b="b"/>
              <a:pathLst>
                <a:path w="1037" h="1112" extrusionOk="0">
                  <a:moveTo>
                    <a:pt x="178" y="1"/>
                  </a:moveTo>
                  <a:cubicBezTo>
                    <a:pt x="142" y="1"/>
                    <a:pt x="104" y="13"/>
                    <a:pt x="72" y="40"/>
                  </a:cubicBezTo>
                  <a:cubicBezTo>
                    <a:pt x="13" y="100"/>
                    <a:pt x="1" y="195"/>
                    <a:pt x="60" y="266"/>
                  </a:cubicBezTo>
                  <a:lnTo>
                    <a:pt x="715" y="1052"/>
                  </a:lnTo>
                  <a:cubicBezTo>
                    <a:pt x="739" y="1088"/>
                    <a:pt x="787" y="1112"/>
                    <a:pt x="834" y="1112"/>
                  </a:cubicBezTo>
                  <a:cubicBezTo>
                    <a:pt x="965" y="1100"/>
                    <a:pt x="1037" y="945"/>
                    <a:pt x="953" y="850"/>
                  </a:cubicBezTo>
                  <a:lnTo>
                    <a:pt x="299" y="52"/>
                  </a:lnTo>
                  <a:cubicBezTo>
                    <a:pt x="266" y="19"/>
                    <a:pt x="222" y="1"/>
                    <a:pt x="1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51"/>
            <p:cNvSpPr/>
            <p:nvPr/>
          </p:nvSpPr>
          <p:spPr>
            <a:xfrm>
              <a:off x="3457349" y="4522023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41" y="0"/>
                  </a:moveTo>
                  <a:cubicBezTo>
                    <a:pt x="795" y="0"/>
                    <a:pt x="748" y="19"/>
                    <a:pt x="715" y="52"/>
                  </a:cubicBezTo>
                  <a:lnTo>
                    <a:pt x="60" y="837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8" y="1040"/>
                  </a:cubicBezTo>
                  <a:lnTo>
                    <a:pt x="953" y="254"/>
                  </a:lnTo>
                  <a:cubicBezTo>
                    <a:pt x="1013" y="183"/>
                    <a:pt x="1013" y="99"/>
                    <a:pt x="941" y="40"/>
                  </a:cubicBezTo>
                  <a:cubicBezTo>
                    <a:pt x="915" y="13"/>
                    <a:pt x="878" y="0"/>
                    <a:pt x="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51"/>
            <p:cNvSpPr/>
            <p:nvPr/>
          </p:nvSpPr>
          <p:spPr>
            <a:xfrm>
              <a:off x="3526270" y="4551665"/>
              <a:ext cx="22772" cy="40392"/>
            </a:xfrm>
            <a:custGeom>
              <a:avLst/>
              <a:gdLst/>
              <a:ahLst/>
              <a:cxnLst/>
              <a:rect l="l" t="t" r="r" b="b"/>
              <a:pathLst>
                <a:path w="716" h="1270" extrusionOk="0">
                  <a:moveTo>
                    <a:pt x="531" y="0"/>
                  </a:moveTo>
                  <a:cubicBezTo>
                    <a:pt x="472" y="0"/>
                    <a:pt x="412" y="41"/>
                    <a:pt x="394" y="96"/>
                  </a:cubicBezTo>
                  <a:lnTo>
                    <a:pt x="36" y="1072"/>
                  </a:lnTo>
                  <a:cubicBezTo>
                    <a:pt x="1" y="1144"/>
                    <a:pt x="48" y="1227"/>
                    <a:pt x="120" y="1263"/>
                  </a:cubicBezTo>
                  <a:cubicBezTo>
                    <a:pt x="137" y="1268"/>
                    <a:pt x="154" y="1270"/>
                    <a:pt x="170" y="1270"/>
                  </a:cubicBezTo>
                  <a:cubicBezTo>
                    <a:pt x="235" y="1270"/>
                    <a:pt x="294" y="1234"/>
                    <a:pt x="322" y="1167"/>
                  </a:cubicBezTo>
                  <a:lnTo>
                    <a:pt x="679" y="203"/>
                  </a:lnTo>
                  <a:cubicBezTo>
                    <a:pt x="715" y="132"/>
                    <a:pt x="679" y="36"/>
                    <a:pt x="584" y="13"/>
                  </a:cubicBezTo>
                  <a:cubicBezTo>
                    <a:pt x="567" y="4"/>
                    <a:pt x="549" y="0"/>
                    <a:pt x="5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" name="Google Shape;484;p51"/>
          <p:cNvGrpSpPr/>
          <p:nvPr/>
        </p:nvGrpSpPr>
        <p:grpSpPr>
          <a:xfrm>
            <a:off x="1527853" y="1557631"/>
            <a:ext cx="263743" cy="320865"/>
            <a:chOff x="1768821" y="3361108"/>
            <a:chExt cx="278739" cy="339073"/>
          </a:xfrm>
        </p:grpSpPr>
        <p:sp>
          <p:nvSpPr>
            <p:cNvPr id="485" name="Google Shape;485;p51"/>
            <p:cNvSpPr/>
            <p:nvPr/>
          </p:nvSpPr>
          <p:spPr>
            <a:xfrm>
              <a:off x="1784374" y="3549744"/>
              <a:ext cx="32218" cy="21564"/>
            </a:xfrm>
            <a:custGeom>
              <a:avLst/>
              <a:gdLst/>
              <a:ahLst/>
              <a:cxnLst/>
              <a:rect l="l" t="t" r="r" b="b"/>
              <a:pathLst>
                <a:path w="1013" h="678" extrusionOk="0">
                  <a:moveTo>
                    <a:pt x="830" y="1"/>
                  </a:moveTo>
                  <a:cubicBezTo>
                    <a:pt x="804" y="1"/>
                    <a:pt x="776" y="8"/>
                    <a:pt x="750" y="23"/>
                  </a:cubicBezTo>
                  <a:lnTo>
                    <a:pt x="143" y="380"/>
                  </a:lnTo>
                  <a:cubicBezTo>
                    <a:pt x="0" y="451"/>
                    <a:pt x="48" y="677"/>
                    <a:pt x="214" y="677"/>
                  </a:cubicBezTo>
                  <a:cubicBezTo>
                    <a:pt x="238" y="677"/>
                    <a:pt x="274" y="677"/>
                    <a:pt x="286" y="665"/>
                  </a:cubicBezTo>
                  <a:lnTo>
                    <a:pt x="893" y="308"/>
                  </a:lnTo>
                  <a:cubicBezTo>
                    <a:pt x="1000" y="261"/>
                    <a:pt x="1012" y="154"/>
                    <a:pt x="976" y="82"/>
                  </a:cubicBezTo>
                  <a:cubicBezTo>
                    <a:pt x="944" y="33"/>
                    <a:pt x="889" y="1"/>
                    <a:pt x="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1"/>
            <p:cNvSpPr/>
            <p:nvPr/>
          </p:nvSpPr>
          <p:spPr>
            <a:xfrm>
              <a:off x="1998326" y="3551652"/>
              <a:ext cx="32218" cy="21532"/>
            </a:xfrm>
            <a:custGeom>
              <a:avLst/>
              <a:gdLst/>
              <a:ahLst/>
              <a:cxnLst/>
              <a:rect l="l" t="t" r="r" b="b"/>
              <a:pathLst>
                <a:path w="1013" h="677" extrusionOk="0">
                  <a:moveTo>
                    <a:pt x="199" y="0"/>
                  </a:moveTo>
                  <a:cubicBezTo>
                    <a:pt x="141" y="0"/>
                    <a:pt x="80" y="33"/>
                    <a:pt x="48" y="82"/>
                  </a:cubicBezTo>
                  <a:cubicBezTo>
                    <a:pt x="0" y="153"/>
                    <a:pt x="36" y="260"/>
                    <a:pt x="107" y="308"/>
                  </a:cubicBezTo>
                  <a:cubicBezTo>
                    <a:pt x="726" y="665"/>
                    <a:pt x="714" y="677"/>
                    <a:pt x="810" y="677"/>
                  </a:cubicBezTo>
                  <a:cubicBezTo>
                    <a:pt x="953" y="677"/>
                    <a:pt x="1012" y="451"/>
                    <a:pt x="881" y="379"/>
                  </a:cubicBezTo>
                  <a:lnTo>
                    <a:pt x="274" y="22"/>
                  </a:lnTo>
                  <a:cubicBezTo>
                    <a:pt x="251" y="7"/>
                    <a:pt x="226" y="0"/>
                    <a:pt x="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1"/>
            <p:cNvSpPr/>
            <p:nvPr/>
          </p:nvSpPr>
          <p:spPr>
            <a:xfrm>
              <a:off x="1826007" y="3466383"/>
              <a:ext cx="142041" cy="233799"/>
            </a:xfrm>
            <a:custGeom>
              <a:avLst/>
              <a:gdLst/>
              <a:ahLst/>
              <a:cxnLst/>
              <a:rect l="l" t="t" r="r" b="b"/>
              <a:pathLst>
                <a:path w="4466" h="7351" extrusionOk="0">
                  <a:moveTo>
                    <a:pt x="1715" y="346"/>
                  </a:moveTo>
                  <a:cubicBezTo>
                    <a:pt x="1882" y="346"/>
                    <a:pt x="2013" y="489"/>
                    <a:pt x="2013" y="643"/>
                  </a:cubicBezTo>
                  <a:lnTo>
                    <a:pt x="2013" y="941"/>
                  </a:lnTo>
                  <a:lnTo>
                    <a:pt x="1668" y="941"/>
                  </a:lnTo>
                  <a:cubicBezTo>
                    <a:pt x="1501" y="941"/>
                    <a:pt x="1370" y="810"/>
                    <a:pt x="1370" y="643"/>
                  </a:cubicBezTo>
                  <a:cubicBezTo>
                    <a:pt x="1370" y="489"/>
                    <a:pt x="1501" y="346"/>
                    <a:pt x="1668" y="346"/>
                  </a:cubicBezTo>
                  <a:close/>
                  <a:moveTo>
                    <a:pt x="3573" y="346"/>
                  </a:moveTo>
                  <a:cubicBezTo>
                    <a:pt x="3739" y="346"/>
                    <a:pt x="3870" y="489"/>
                    <a:pt x="3870" y="643"/>
                  </a:cubicBezTo>
                  <a:cubicBezTo>
                    <a:pt x="3870" y="810"/>
                    <a:pt x="3739" y="941"/>
                    <a:pt x="3573" y="941"/>
                  </a:cubicBezTo>
                  <a:lnTo>
                    <a:pt x="3239" y="941"/>
                  </a:lnTo>
                  <a:lnTo>
                    <a:pt x="3239" y="643"/>
                  </a:lnTo>
                  <a:cubicBezTo>
                    <a:pt x="3239" y="489"/>
                    <a:pt x="3370" y="346"/>
                    <a:pt x="3537" y="346"/>
                  </a:cubicBezTo>
                  <a:close/>
                  <a:moveTo>
                    <a:pt x="3727" y="4370"/>
                  </a:moveTo>
                  <a:lnTo>
                    <a:pt x="3727" y="5049"/>
                  </a:lnTo>
                  <a:lnTo>
                    <a:pt x="1513" y="5049"/>
                  </a:lnTo>
                  <a:lnTo>
                    <a:pt x="1513" y="4370"/>
                  </a:lnTo>
                  <a:close/>
                  <a:moveTo>
                    <a:pt x="3739" y="5370"/>
                  </a:moveTo>
                  <a:lnTo>
                    <a:pt x="3739" y="5799"/>
                  </a:lnTo>
                  <a:lnTo>
                    <a:pt x="3727" y="5799"/>
                  </a:lnTo>
                  <a:cubicBezTo>
                    <a:pt x="3727" y="5930"/>
                    <a:pt x="3620" y="6037"/>
                    <a:pt x="3489" y="6037"/>
                  </a:cubicBezTo>
                  <a:lnTo>
                    <a:pt x="1763" y="6037"/>
                  </a:lnTo>
                  <a:cubicBezTo>
                    <a:pt x="1620" y="6037"/>
                    <a:pt x="1525" y="5930"/>
                    <a:pt x="1525" y="5799"/>
                  </a:cubicBezTo>
                  <a:lnTo>
                    <a:pt x="1525" y="5370"/>
                  </a:lnTo>
                  <a:close/>
                  <a:moveTo>
                    <a:pt x="1656" y="0"/>
                  </a:moveTo>
                  <a:cubicBezTo>
                    <a:pt x="1310" y="0"/>
                    <a:pt x="1037" y="286"/>
                    <a:pt x="1037" y="631"/>
                  </a:cubicBezTo>
                  <a:cubicBezTo>
                    <a:pt x="1037" y="977"/>
                    <a:pt x="1310" y="1262"/>
                    <a:pt x="1656" y="1262"/>
                  </a:cubicBezTo>
                  <a:lnTo>
                    <a:pt x="2001" y="1262"/>
                  </a:lnTo>
                  <a:lnTo>
                    <a:pt x="2001" y="2548"/>
                  </a:lnTo>
                  <a:cubicBezTo>
                    <a:pt x="2001" y="2644"/>
                    <a:pt x="2072" y="2715"/>
                    <a:pt x="2168" y="2715"/>
                  </a:cubicBezTo>
                  <a:cubicBezTo>
                    <a:pt x="2251" y="2715"/>
                    <a:pt x="2322" y="2644"/>
                    <a:pt x="2322" y="2548"/>
                  </a:cubicBezTo>
                  <a:lnTo>
                    <a:pt x="2322" y="1262"/>
                  </a:lnTo>
                  <a:lnTo>
                    <a:pt x="2906" y="1262"/>
                  </a:lnTo>
                  <a:lnTo>
                    <a:pt x="2906" y="4037"/>
                  </a:lnTo>
                  <a:lnTo>
                    <a:pt x="2322" y="4037"/>
                  </a:lnTo>
                  <a:lnTo>
                    <a:pt x="2322" y="3191"/>
                  </a:lnTo>
                  <a:cubicBezTo>
                    <a:pt x="2322" y="3108"/>
                    <a:pt x="2251" y="3025"/>
                    <a:pt x="2168" y="3025"/>
                  </a:cubicBezTo>
                  <a:cubicBezTo>
                    <a:pt x="2072" y="3025"/>
                    <a:pt x="2001" y="3108"/>
                    <a:pt x="2001" y="3191"/>
                  </a:cubicBezTo>
                  <a:lnTo>
                    <a:pt x="2001" y="4060"/>
                  </a:lnTo>
                  <a:lnTo>
                    <a:pt x="1513" y="4060"/>
                  </a:lnTo>
                  <a:cubicBezTo>
                    <a:pt x="1489" y="3596"/>
                    <a:pt x="1298" y="3167"/>
                    <a:pt x="941" y="2846"/>
                  </a:cubicBezTo>
                  <a:cubicBezTo>
                    <a:pt x="679" y="2608"/>
                    <a:pt x="465" y="2310"/>
                    <a:pt x="334" y="1989"/>
                  </a:cubicBezTo>
                  <a:cubicBezTo>
                    <a:pt x="305" y="1930"/>
                    <a:pt x="235" y="1887"/>
                    <a:pt x="165" y="1887"/>
                  </a:cubicBezTo>
                  <a:cubicBezTo>
                    <a:pt x="150" y="1887"/>
                    <a:pt x="135" y="1889"/>
                    <a:pt x="120" y="1893"/>
                  </a:cubicBezTo>
                  <a:cubicBezTo>
                    <a:pt x="48" y="1929"/>
                    <a:pt x="1" y="2036"/>
                    <a:pt x="36" y="2108"/>
                  </a:cubicBezTo>
                  <a:cubicBezTo>
                    <a:pt x="179" y="2477"/>
                    <a:pt x="417" y="2810"/>
                    <a:pt x="715" y="3084"/>
                  </a:cubicBezTo>
                  <a:cubicBezTo>
                    <a:pt x="1001" y="3358"/>
                    <a:pt x="1179" y="3727"/>
                    <a:pt x="1179" y="4120"/>
                  </a:cubicBezTo>
                  <a:lnTo>
                    <a:pt x="1179" y="5823"/>
                  </a:lnTo>
                  <a:cubicBezTo>
                    <a:pt x="1179" y="6096"/>
                    <a:pt x="1358" y="6311"/>
                    <a:pt x="1608" y="6382"/>
                  </a:cubicBezTo>
                  <a:cubicBezTo>
                    <a:pt x="1608" y="6513"/>
                    <a:pt x="1644" y="6644"/>
                    <a:pt x="1703" y="6775"/>
                  </a:cubicBezTo>
                  <a:cubicBezTo>
                    <a:pt x="1738" y="6837"/>
                    <a:pt x="1793" y="6872"/>
                    <a:pt x="1848" y="6872"/>
                  </a:cubicBezTo>
                  <a:cubicBezTo>
                    <a:pt x="1868" y="6872"/>
                    <a:pt x="1887" y="6868"/>
                    <a:pt x="1906" y="6858"/>
                  </a:cubicBezTo>
                  <a:cubicBezTo>
                    <a:pt x="1989" y="6811"/>
                    <a:pt x="2025" y="6715"/>
                    <a:pt x="1989" y="6644"/>
                  </a:cubicBezTo>
                  <a:cubicBezTo>
                    <a:pt x="1953" y="6573"/>
                    <a:pt x="1930" y="6477"/>
                    <a:pt x="1930" y="6394"/>
                  </a:cubicBezTo>
                  <a:lnTo>
                    <a:pt x="3263" y="6394"/>
                  </a:lnTo>
                  <a:cubicBezTo>
                    <a:pt x="3243" y="6759"/>
                    <a:pt x="2922" y="7025"/>
                    <a:pt x="2575" y="7025"/>
                  </a:cubicBezTo>
                  <a:cubicBezTo>
                    <a:pt x="2503" y="7025"/>
                    <a:pt x="2430" y="7014"/>
                    <a:pt x="2358" y="6989"/>
                  </a:cubicBezTo>
                  <a:cubicBezTo>
                    <a:pt x="2336" y="6981"/>
                    <a:pt x="2314" y="6977"/>
                    <a:pt x="2294" y="6977"/>
                  </a:cubicBezTo>
                  <a:cubicBezTo>
                    <a:pt x="2227" y="6977"/>
                    <a:pt x="2171" y="7018"/>
                    <a:pt x="2144" y="7073"/>
                  </a:cubicBezTo>
                  <a:cubicBezTo>
                    <a:pt x="2120" y="7168"/>
                    <a:pt x="2168" y="7251"/>
                    <a:pt x="2239" y="7287"/>
                  </a:cubicBezTo>
                  <a:cubicBezTo>
                    <a:pt x="2356" y="7330"/>
                    <a:pt x="2473" y="7350"/>
                    <a:pt x="2588" y="7350"/>
                  </a:cubicBezTo>
                  <a:cubicBezTo>
                    <a:pt x="3106" y="7350"/>
                    <a:pt x="3563" y="6940"/>
                    <a:pt x="3573" y="6394"/>
                  </a:cubicBezTo>
                  <a:cubicBezTo>
                    <a:pt x="3835" y="6334"/>
                    <a:pt x="4013" y="6108"/>
                    <a:pt x="4013" y="5846"/>
                  </a:cubicBezTo>
                  <a:lnTo>
                    <a:pt x="4013" y="4156"/>
                  </a:lnTo>
                  <a:cubicBezTo>
                    <a:pt x="4013" y="3798"/>
                    <a:pt x="4144" y="3465"/>
                    <a:pt x="4370" y="3203"/>
                  </a:cubicBezTo>
                  <a:cubicBezTo>
                    <a:pt x="4466" y="3108"/>
                    <a:pt x="4454" y="3001"/>
                    <a:pt x="4394" y="2941"/>
                  </a:cubicBezTo>
                  <a:cubicBezTo>
                    <a:pt x="4366" y="2913"/>
                    <a:pt x="4326" y="2898"/>
                    <a:pt x="4287" y="2898"/>
                  </a:cubicBezTo>
                  <a:cubicBezTo>
                    <a:pt x="4243" y="2898"/>
                    <a:pt x="4199" y="2916"/>
                    <a:pt x="4168" y="2953"/>
                  </a:cubicBezTo>
                  <a:cubicBezTo>
                    <a:pt x="3906" y="3251"/>
                    <a:pt x="3739" y="3644"/>
                    <a:pt x="3727" y="4060"/>
                  </a:cubicBezTo>
                  <a:lnTo>
                    <a:pt x="3239" y="4060"/>
                  </a:lnTo>
                  <a:lnTo>
                    <a:pt x="3239" y="1262"/>
                  </a:lnTo>
                  <a:lnTo>
                    <a:pt x="3573" y="1262"/>
                  </a:lnTo>
                  <a:cubicBezTo>
                    <a:pt x="3918" y="1262"/>
                    <a:pt x="4204" y="977"/>
                    <a:pt x="4204" y="631"/>
                  </a:cubicBezTo>
                  <a:cubicBezTo>
                    <a:pt x="4204" y="286"/>
                    <a:pt x="3918" y="0"/>
                    <a:pt x="3573" y="0"/>
                  </a:cubicBezTo>
                  <a:lnTo>
                    <a:pt x="3537" y="0"/>
                  </a:lnTo>
                  <a:cubicBezTo>
                    <a:pt x="3192" y="0"/>
                    <a:pt x="2906" y="286"/>
                    <a:pt x="2906" y="631"/>
                  </a:cubicBezTo>
                  <a:lnTo>
                    <a:pt x="2906" y="929"/>
                  </a:lnTo>
                  <a:lnTo>
                    <a:pt x="2322" y="929"/>
                  </a:lnTo>
                  <a:lnTo>
                    <a:pt x="2322" y="631"/>
                  </a:lnTo>
                  <a:cubicBezTo>
                    <a:pt x="2322" y="286"/>
                    <a:pt x="2049" y="0"/>
                    <a:pt x="17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51"/>
            <p:cNvSpPr/>
            <p:nvPr/>
          </p:nvSpPr>
          <p:spPr>
            <a:xfrm>
              <a:off x="1820345" y="3409706"/>
              <a:ext cx="177631" cy="144236"/>
            </a:xfrm>
            <a:custGeom>
              <a:avLst/>
              <a:gdLst/>
              <a:ahLst/>
              <a:cxnLst/>
              <a:rect l="l" t="t" r="r" b="b"/>
              <a:pathLst>
                <a:path w="5585" h="4535" extrusionOk="0">
                  <a:moveTo>
                    <a:pt x="2818" y="1"/>
                  </a:moveTo>
                  <a:cubicBezTo>
                    <a:pt x="1382" y="1"/>
                    <a:pt x="0" y="1113"/>
                    <a:pt x="0" y="2782"/>
                  </a:cubicBezTo>
                  <a:cubicBezTo>
                    <a:pt x="0" y="2937"/>
                    <a:pt x="24" y="3080"/>
                    <a:pt x="36" y="3223"/>
                  </a:cubicBezTo>
                  <a:cubicBezTo>
                    <a:pt x="47" y="3299"/>
                    <a:pt x="107" y="3355"/>
                    <a:pt x="190" y="3355"/>
                  </a:cubicBezTo>
                  <a:cubicBezTo>
                    <a:pt x="198" y="3355"/>
                    <a:pt x="206" y="3355"/>
                    <a:pt x="214" y="3354"/>
                  </a:cubicBezTo>
                  <a:cubicBezTo>
                    <a:pt x="298" y="3342"/>
                    <a:pt x="357" y="3259"/>
                    <a:pt x="345" y="3175"/>
                  </a:cubicBezTo>
                  <a:cubicBezTo>
                    <a:pt x="333" y="3044"/>
                    <a:pt x="310" y="2925"/>
                    <a:pt x="310" y="2782"/>
                  </a:cubicBezTo>
                  <a:cubicBezTo>
                    <a:pt x="310" y="1416"/>
                    <a:pt x="1429" y="318"/>
                    <a:pt x="2779" y="318"/>
                  </a:cubicBezTo>
                  <a:cubicBezTo>
                    <a:pt x="2793" y="318"/>
                    <a:pt x="2807" y="318"/>
                    <a:pt x="2822" y="318"/>
                  </a:cubicBezTo>
                  <a:cubicBezTo>
                    <a:pt x="4143" y="330"/>
                    <a:pt x="5227" y="1437"/>
                    <a:pt x="5239" y="2759"/>
                  </a:cubicBezTo>
                  <a:lnTo>
                    <a:pt x="5239" y="2782"/>
                  </a:lnTo>
                  <a:cubicBezTo>
                    <a:pt x="5239" y="3318"/>
                    <a:pt x="5060" y="3842"/>
                    <a:pt x="4751" y="4271"/>
                  </a:cubicBezTo>
                  <a:cubicBezTo>
                    <a:pt x="4691" y="4354"/>
                    <a:pt x="4703" y="4437"/>
                    <a:pt x="4775" y="4497"/>
                  </a:cubicBezTo>
                  <a:cubicBezTo>
                    <a:pt x="4809" y="4522"/>
                    <a:pt x="4844" y="4534"/>
                    <a:pt x="4877" y="4534"/>
                  </a:cubicBezTo>
                  <a:cubicBezTo>
                    <a:pt x="4923" y="4534"/>
                    <a:pt x="4966" y="4510"/>
                    <a:pt x="5001" y="4461"/>
                  </a:cubicBezTo>
                  <a:cubicBezTo>
                    <a:pt x="5370" y="3973"/>
                    <a:pt x="5572" y="3390"/>
                    <a:pt x="5572" y="2782"/>
                  </a:cubicBezTo>
                  <a:cubicBezTo>
                    <a:pt x="5584" y="2782"/>
                    <a:pt x="5584" y="2771"/>
                    <a:pt x="5584" y="2759"/>
                  </a:cubicBezTo>
                  <a:cubicBezTo>
                    <a:pt x="5572" y="2032"/>
                    <a:pt x="5286" y="1342"/>
                    <a:pt x="4763" y="818"/>
                  </a:cubicBezTo>
                  <a:cubicBezTo>
                    <a:pt x="4198" y="253"/>
                    <a:pt x="3502" y="1"/>
                    <a:pt x="28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51"/>
            <p:cNvSpPr/>
            <p:nvPr/>
          </p:nvSpPr>
          <p:spPr>
            <a:xfrm>
              <a:off x="1904406" y="3361108"/>
              <a:ext cx="10241" cy="32982"/>
            </a:xfrm>
            <a:custGeom>
              <a:avLst/>
              <a:gdLst/>
              <a:ahLst/>
              <a:cxnLst/>
              <a:rect l="l" t="t" r="r" b="b"/>
              <a:pathLst>
                <a:path w="322" h="1037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70"/>
                  </a:lnTo>
                  <a:cubicBezTo>
                    <a:pt x="0" y="965"/>
                    <a:pt x="72" y="1036"/>
                    <a:pt x="155" y="1036"/>
                  </a:cubicBezTo>
                  <a:cubicBezTo>
                    <a:pt x="250" y="1036"/>
                    <a:pt x="322" y="965"/>
                    <a:pt x="322" y="870"/>
                  </a:cubicBezTo>
                  <a:lnTo>
                    <a:pt x="322" y="167"/>
                  </a:lnTo>
                  <a:cubicBezTo>
                    <a:pt x="310" y="60"/>
                    <a:pt x="250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1"/>
            <p:cNvSpPr/>
            <p:nvPr/>
          </p:nvSpPr>
          <p:spPr>
            <a:xfrm>
              <a:off x="1836248" y="3378219"/>
              <a:ext cx="23504" cy="29865"/>
            </a:xfrm>
            <a:custGeom>
              <a:avLst/>
              <a:gdLst/>
              <a:ahLst/>
              <a:cxnLst/>
              <a:rect l="l" t="t" r="r" b="b"/>
              <a:pathLst>
                <a:path w="739" h="939" extrusionOk="0">
                  <a:moveTo>
                    <a:pt x="181" y="0"/>
                  </a:moveTo>
                  <a:cubicBezTo>
                    <a:pt x="154" y="0"/>
                    <a:pt x="125" y="7"/>
                    <a:pt x="95" y="22"/>
                  </a:cubicBezTo>
                  <a:cubicBezTo>
                    <a:pt x="24" y="70"/>
                    <a:pt x="0" y="165"/>
                    <a:pt x="36" y="248"/>
                  </a:cubicBezTo>
                  <a:lnTo>
                    <a:pt x="393" y="855"/>
                  </a:lnTo>
                  <a:cubicBezTo>
                    <a:pt x="429" y="903"/>
                    <a:pt x="488" y="939"/>
                    <a:pt x="536" y="939"/>
                  </a:cubicBezTo>
                  <a:cubicBezTo>
                    <a:pt x="667" y="939"/>
                    <a:pt x="738" y="796"/>
                    <a:pt x="679" y="701"/>
                  </a:cubicBezTo>
                  <a:lnTo>
                    <a:pt x="322" y="82"/>
                  </a:lnTo>
                  <a:cubicBezTo>
                    <a:pt x="289" y="33"/>
                    <a:pt x="239" y="0"/>
                    <a:pt x="1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51"/>
            <p:cNvSpPr/>
            <p:nvPr/>
          </p:nvSpPr>
          <p:spPr>
            <a:xfrm>
              <a:off x="1787014" y="3427072"/>
              <a:ext cx="31073" cy="21691"/>
            </a:xfrm>
            <a:custGeom>
              <a:avLst/>
              <a:gdLst/>
              <a:ahLst/>
              <a:cxnLst/>
              <a:rect l="l" t="t" r="r" b="b"/>
              <a:pathLst>
                <a:path w="977" h="682" extrusionOk="0">
                  <a:moveTo>
                    <a:pt x="187" y="0"/>
                  </a:moveTo>
                  <a:cubicBezTo>
                    <a:pt x="129" y="0"/>
                    <a:pt x="69" y="32"/>
                    <a:pt x="36" y="81"/>
                  </a:cubicBezTo>
                  <a:cubicBezTo>
                    <a:pt x="0" y="153"/>
                    <a:pt x="24" y="260"/>
                    <a:pt x="96" y="308"/>
                  </a:cubicBezTo>
                  <a:lnTo>
                    <a:pt x="715" y="665"/>
                  </a:lnTo>
                  <a:cubicBezTo>
                    <a:pt x="737" y="676"/>
                    <a:pt x="762" y="681"/>
                    <a:pt x="788" y="681"/>
                  </a:cubicBezTo>
                  <a:cubicBezTo>
                    <a:pt x="846" y="681"/>
                    <a:pt x="904" y="655"/>
                    <a:pt x="929" y="605"/>
                  </a:cubicBezTo>
                  <a:cubicBezTo>
                    <a:pt x="977" y="510"/>
                    <a:pt x="953" y="427"/>
                    <a:pt x="870" y="379"/>
                  </a:cubicBezTo>
                  <a:lnTo>
                    <a:pt x="262" y="22"/>
                  </a:lnTo>
                  <a:cubicBezTo>
                    <a:pt x="240" y="7"/>
                    <a:pt x="214" y="0"/>
                    <a:pt x="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51"/>
            <p:cNvSpPr/>
            <p:nvPr/>
          </p:nvSpPr>
          <p:spPr>
            <a:xfrm>
              <a:off x="1768821" y="3494021"/>
              <a:ext cx="33363" cy="10623"/>
            </a:xfrm>
            <a:custGeom>
              <a:avLst/>
              <a:gdLst/>
              <a:ahLst/>
              <a:cxnLst/>
              <a:rect l="l" t="t" r="r" b="b"/>
              <a:pathLst>
                <a:path w="1049" h="334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8" y="334"/>
                  </a:cubicBezTo>
                  <a:lnTo>
                    <a:pt x="882" y="334"/>
                  </a:lnTo>
                  <a:cubicBezTo>
                    <a:pt x="965" y="334"/>
                    <a:pt x="1049" y="251"/>
                    <a:pt x="1049" y="167"/>
                  </a:cubicBezTo>
                  <a:cubicBezTo>
                    <a:pt x="1049" y="72"/>
                    <a:pt x="965" y="1"/>
                    <a:pt x="8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51"/>
            <p:cNvSpPr/>
            <p:nvPr/>
          </p:nvSpPr>
          <p:spPr>
            <a:xfrm>
              <a:off x="2014610" y="3495930"/>
              <a:ext cx="32950" cy="10623"/>
            </a:xfrm>
            <a:custGeom>
              <a:avLst/>
              <a:gdLst/>
              <a:ahLst/>
              <a:cxnLst/>
              <a:rect l="l" t="t" r="r" b="b"/>
              <a:pathLst>
                <a:path w="1036" h="334" extrusionOk="0">
                  <a:moveTo>
                    <a:pt x="167" y="0"/>
                  </a:moveTo>
                  <a:cubicBezTo>
                    <a:pt x="71" y="0"/>
                    <a:pt x="0" y="71"/>
                    <a:pt x="0" y="167"/>
                  </a:cubicBezTo>
                  <a:cubicBezTo>
                    <a:pt x="0" y="250"/>
                    <a:pt x="71" y="333"/>
                    <a:pt x="167" y="333"/>
                  </a:cubicBezTo>
                  <a:lnTo>
                    <a:pt x="881" y="333"/>
                  </a:lnTo>
                  <a:cubicBezTo>
                    <a:pt x="964" y="333"/>
                    <a:pt x="1036" y="250"/>
                    <a:pt x="1036" y="167"/>
                  </a:cubicBezTo>
                  <a:cubicBezTo>
                    <a:pt x="1024" y="71"/>
                    <a:pt x="953" y="0"/>
                    <a:pt x="8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51"/>
            <p:cNvSpPr/>
            <p:nvPr/>
          </p:nvSpPr>
          <p:spPr>
            <a:xfrm>
              <a:off x="1999439" y="3428948"/>
              <a:ext cx="31105" cy="21882"/>
            </a:xfrm>
            <a:custGeom>
              <a:avLst/>
              <a:gdLst/>
              <a:ahLst/>
              <a:cxnLst/>
              <a:rect l="l" t="t" r="r" b="b"/>
              <a:pathLst>
                <a:path w="978" h="688" extrusionOk="0">
                  <a:moveTo>
                    <a:pt x="795" y="1"/>
                  </a:moveTo>
                  <a:cubicBezTo>
                    <a:pt x="769" y="1"/>
                    <a:pt x="741" y="8"/>
                    <a:pt x="715" y="22"/>
                  </a:cubicBezTo>
                  <a:lnTo>
                    <a:pt x="108" y="380"/>
                  </a:lnTo>
                  <a:cubicBezTo>
                    <a:pt x="25" y="427"/>
                    <a:pt x="1" y="511"/>
                    <a:pt x="48" y="606"/>
                  </a:cubicBezTo>
                  <a:cubicBezTo>
                    <a:pt x="73" y="655"/>
                    <a:pt x="125" y="687"/>
                    <a:pt x="183" y="687"/>
                  </a:cubicBezTo>
                  <a:cubicBezTo>
                    <a:pt x="209" y="687"/>
                    <a:pt x="237" y="680"/>
                    <a:pt x="263" y="665"/>
                  </a:cubicBezTo>
                  <a:lnTo>
                    <a:pt x="882" y="308"/>
                  </a:lnTo>
                  <a:cubicBezTo>
                    <a:pt x="953" y="249"/>
                    <a:pt x="977" y="153"/>
                    <a:pt x="941" y="82"/>
                  </a:cubicBezTo>
                  <a:cubicBezTo>
                    <a:pt x="909" y="33"/>
                    <a:pt x="854" y="1"/>
                    <a:pt x="7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51"/>
            <p:cNvSpPr/>
            <p:nvPr/>
          </p:nvSpPr>
          <p:spPr>
            <a:xfrm>
              <a:off x="1958156" y="3379269"/>
              <a:ext cx="23917" cy="29579"/>
            </a:xfrm>
            <a:custGeom>
              <a:avLst/>
              <a:gdLst/>
              <a:ahLst/>
              <a:cxnLst/>
              <a:rect l="l" t="t" r="r" b="b"/>
              <a:pathLst>
                <a:path w="752" h="930" extrusionOk="0">
                  <a:moveTo>
                    <a:pt x="562" y="0"/>
                  </a:moveTo>
                  <a:cubicBezTo>
                    <a:pt x="506" y="0"/>
                    <a:pt x="449" y="30"/>
                    <a:pt x="418" y="84"/>
                  </a:cubicBezTo>
                  <a:lnTo>
                    <a:pt x="61" y="691"/>
                  </a:lnTo>
                  <a:cubicBezTo>
                    <a:pt x="1" y="799"/>
                    <a:pt x="72" y="930"/>
                    <a:pt x="191" y="930"/>
                  </a:cubicBezTo>
                  <a:cubicBezTo>
                    <a:pt x="251" y="930"/>
                    <a:pt x="299" y="894"/>
                    <a:pt x="334" y="858"/>
                  </a:cubicBezTo>
                  <a:lnTo>
                    <a:pt x="692" y="239"/>
                  </a:lnTo>
                  <a:cubicBezTo>
                    <a:pt x="751" y="168"/>
                    <a:pt x="715" y="72"/>
                    <a:pt x="644" y="25"/>
                  </a:cubicBezTo>
                  <a:cubicBezTo>
                    <a:pt x="619" y="8"/>
                    <a:pt x="591" y="0"/>
                    <a:pt x="5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453;p51">
            <a:extLst>
              <a:ext uri="{FF2B5EF4-FFF2-40B4-BE49-F238E27FC236}">
                <a16:creationId xmlns:a16="http://schemas.microsoft.com/office/drawing/2014/main" id="{1C6F8E66-4680-C6CA-AAB5-643388E91D98}"/>
              </a:ext>
            </a:extLst>
          </p:cNvPr>
          <p:cNvSpPr txBox="1">
            <a:spLocks/>
          </p:cNvSpPr>
          <p:nvPr/>
        </p:nvSpPr>
        <p:spPr>
          <a:xfrm>
            <a:off x="1222884" y="3200664"/>
            <a:ext cx="2077995" cy="847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Light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None/>
              <a:defRPr sz="1400" b="0" i="0" u="none" strike="noStrike" cap="none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4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3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9pPr>
          </a:lstStyle>
          <a:p>
            <a:pPr marL="0" indent="0"/>
            <a:r>
              <a:rPr lang="en-US" sz="1200" b="1" dirty="0">
                <a:solidFill>
                  <a:srgbClr val="0070C0"/>
                </a:solidFill>
                <a:latin typeface="+mn-ea"/>
                <a:ea typeface="+mn-ea"/>
              </a:rPr>
              <a:t>SMARCLE </a:t>
            </a:r>
            <a:r>
              <a:rPr lang="ko-KR" altLang="en-US" sz="1200" b="1" dirty="0">
                <a:solidFill>
                  <a:srgbClr val="0070C0"/>
                </a:solidFill>
                <a:latin typeface="+mn-ea"/>
                <a:ea typeface="+mn-ea"/>
              </a:rPr>
              <a:t>회장</a:t>
            </a:r>
            <a:r>
              <a:rPr lang="ko-KR" altLang="en-US" sz="1200" b="1" dirty="0">
                <a:latin typeface="+mn-ea"/>
                <a:ea typeface="+mn-ea"/>
              </a:rPr>
              <a:t>으로 다져진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  <a:ea typeface="+mn-ea"/>
              </a:rPr>
              <a:t>리더십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&amp;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  <a:ea typeface="+mn-ea"/>
              </a:rPr>
              <a:t>열정</a:t>
            </a:r>
            <a:r>
              <a:rPr lang="en-US" altLang="ko-KR" sz="1200" b="1" dirty="0">
                <a:latin typeface="+mn-ea"/>
                <a:ea typeface="+mn-ea"/>
              </a:rPr>
              <a:t>!! </a:t>
            </a:r>
            <a:r>
              <a:rPr lang="ko-KR" altLang="en-US" sz="1200" b="1" dirty="0">
                <a:latin typeface="+mn-ea"/>
                <a:ea typeface="+mn-ea"/>
              </a:rPr>
              <a:t>하나 만큼은 보장합니다</a:t>
            </a:r>
            <a:r>
              <a:rPr lang="en-US" altLang="ko-KR" sz="1200" b="1" dirty="0">
                <a:latin typeface="+mn-ea"/>
                <a:ea typeface="+mn-ea"/>
              </a:rPr>
              <a:t>.</a:t>
            </a:r>
            <a:r>
              <a:rPr lang="en-US" altLang="ko-KR" sz="1200" b="1" dirty="0">
                <a:latin typeface="+mn-ea"/>
                <a:ea typeface="+mn-ea"/>
                <a:sym typeface="Wingdings" panose="05000000000000000000" pitchFamily="2" charset="2"/>
              </a:rPr>
              <a:t></a:t>
            </a:r>
          </a:p>
        </p:txBody>
      </p:sp>
      <p:sp>
        <p:nvSpPr>
          <p:cNvPr id="11" name="Google Shape;453;p51">
            <a:extLst>
              <a:ext uri="{FF2B5EF4-FFF2-40B4-BE49-F238E27FC236}">
                <a16:creationId xmlns:a16="http://schemas.microsoft.com/office/drawing/2014/main" id="{C683B25A-1B61-0F6D-BEBB-75C203C4A4E4}"/>
              </a:ext>
            </a:extLst>
          </p:cNvPr>
          <p:cNvSpPr txBox="1">
            <a:spLocks/>
          </p:cNvSpPr>
          <p:nvPr/>
        </p:nvSpPr>
        <p:spPr>
          <a:xfrm>
            <a:off x="5999677" y="3200665"/>
            <a:ext cx="2077995" cy="84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Light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None/>
              <a:defRPr sz="1400" b="0" i="0" u="none" strike="noStrike" cap="none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4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3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9pPr>
          </a:lstStyle>
          <a:p>
            <a:pPr marL="0" indent="0"/>
            <a:r>
              <a:rPr lang="ko-KR" altLang="en-US" sz="1200" b="1" dirty="0">
                <a:solidFill>
                  <a:srgbClr val="0070C0"/>
                </a:solidFill>
                <a:latin typeface="+mn-ea"/>
                <a:ea typeface="+mn-ea"/>
              </a:rPr>
              <a:t>함께</a:t>
            </a:r>
            <a:r>
              <a:rPr lang="ko-KR" altLang="en-US" sz="1200" b="1" dirty="0">
                <a:latin typeface="+mn-ea"/>
                <a:ea typeface="+mn-ea"/>
              </a:rPr>
              <a:t>하는 것 좋아합니다</a:t>
            </a:r>
            <a:r>
              <a:rPr lang="en-US" altLang="ko-KR" sz="1200" b="1" dirty="0">
                <a:latin typeface="+mn-ea"/>
                <a:ea typeface="+mn-ea"/>
              </a:rPr>
              <a:t>.</a:t>
            </a:r>
            <a:r>
              <a:rPr lang="en-US" altLang="ko-KR" sz="1200" b="1" dirty="0">
                <a:latin typeface="+mn-ea"/>
                <a:ea typeface="+mn-ea"/>
                <a:sym typeface="Wingdings" panose="05000000000000000000" pitchFamily="2" charset="2"/>
              </a:rPr>
              <a:t>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4"/>
          <p:cNvSpPr txBox="1">
            <a:spLocks noGrp="1"/>
          </p:cNvSpPr>
          <p:nvPr>
            <p:ph type="title"/>
          </p:nvPr>
        </p:nvSpPr>
        <p:spPr>
          <a:xfrm>
            <a:off x="378597" y="448325"/>
            <a:ext cx="5151600" cy="94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Who!</a:t>
            </a:r>
            <a:endParaRPr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EF9E580-4FC1-E338-EA89-DDFC6BB0C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629" y="1633451"/>
            <a:ext cx="3893526" cy="22776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F206D6E-05AC-5884-0947-E4BEFBC00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9918" y="2284961"/>
            <a:ext cx="5037512" cy="80876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F6F60A0-5565-C90E-DDAF-CB1109C4BA19}"/>
              </a:ext>
            </a:extLst>
          </p:cNvPr>
          <p:cNvSpPr/>
          <p:nvPr/>
        </p:nvSpPr>
        <p:spPr>
          <a:xfrm>
            <a:off x="971047" y="2284961"/>
            <a:ext cx="767621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제가 찾아 문을 두드리겠습니다</a:t>
            </a:r>
            <a:r>
              <a:rPr lang="en-US" altLang="ko-KR" sz="4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!!!</a:t>
            </a:r>
            <a:endParaRPr lang="en-US" altLang="ko-KR" sz="40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56"/>
          <p:cNvSpPr txBox="1">
            <a:spLocks noGrp="1"/>
          </p:cNvSpPr>
          <p:nvPr>
            <p:ph type="title"/>
          </p:nvPr>
        </p:nvSpPr>
        <p:spPr>
          <a:xfrm>
            <a:off x="2062125" y="1914000"/>
            <a:ext cx="5609400" cy="8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cari Company Profile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D9D9D9"/>
      </a:lt2>
      <a:accent1>
        <a:srgbClr val="FD0000"/>
      </a:accent1>
      <a:accent2>
        <a:srgbClr val="F5F5F5"/>
      </a:accent2>
      <a:accent3>
        <a:srgbClr val="BBBBBB"/>
      </a:accent3>
      <a:accent4>
        <a:srgbClr val="000000"/>
      </a:accent4>
      <a:accent5>
        <a:srgbClr val="FD0000"/>
      </a:accent5>
      <a:accent6>
        <a:srgbClr val="FF8D8D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89</Words>
  <Application>Microsoft Office PowerPoint</Application>
  <PresentationFormat>화면 슬라이드 쇼(16:9)</PresentationFormat>
  <Paragraphs>20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Josefin Sans SemiBold</vt:lpstr>
      <vt:lpstr>Arial</vt:lpstr>
      <vt:lpstr>Roboto Condensed Light</vt:lpstr>
      <vt:lpstr>Josefin Sans</vt:lpstr>
      <vt:lpstr>Josefin Sans Medium</vt:lpstr>
      <vt:lpstr>Josefin Sans Light</vt:lpstr>
      <vt:lpstr>Macari Company Profile by Slidesgo</vt:lpstr>
      <vt:lpstr>print(‘My name is KO JIN YOUNG’)</vt:lpstr>
      <vt:lpstr>PowerPoint 프레젠테이션</vt:lpstr>
      <vt:lpstr>PowerPoint 프레젠테이션</vt:lpstr>
      <vt:lpstr>About Me</vt:lpstr>
      <vt:lpstr>Who!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Macari Company Profile </dc:title>
  <cp:lastModifiedBy>고진영</cp:lastModifiedBy>
  <cp:revision>13</cp:revision>
  <dcterms:modified xsi:type="dcterms:W3CDTF">2024-01-17T12:43:13Z</dcterms:modified>
</cp:coreProperties>
</file>