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2381"/>
            <a:ext cx="16952381" cy="2773912"/>
            <a:chOff x="666667" y="552381"/>
            <a:chExt cx="16952381" cy="27739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67" y="552381"/>
              <a:ext cx="16952381" cy="27739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28791" y="-2663411"/>
            <a:ext cx="7628132" cy="16970399"/>
            <a:chOff x="5328791" y="-2663411"/>
            <a:chExt cx="7628132" cy="169703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328791" y="-2663411"/>
              <a:ext cx="7628132" cy="169703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28909" y="3179575"/>
            <a:ext cx="2857235" cy="6064026"/>
            <a:chOff x="13428909" y="3179575"/>
            <a:chExt cx="2857235" cy="60640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8909" y="3179575"/>
              <a:ext cx="2857235" cy="60640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13494" y="7416638"/>
            <a:ext cx="190476" cy="190476"/>
            <a:chOff x="13113494" y="7416638"/>
            <a:chExt cx="190476" cy="19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13494" y="7416638"/>
              <a:ext cx="190476" cy="1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4085" y="6438822"/>
            <a:ext cx="840258" cy="977816"/>
            <a:chOff x="16094085" y="6438822"/>
            <a:chExt cx="840258" cy="977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4085" y="6438822"/>
              <a:ext cx="840258" cy="977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70573" y="6634295"/>
            <a:ext cx="288086" cy="281980"/>
            <a:chOff x="13370573" y="6634295"/>
            <a:chExt cx="288086" cy="2819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0573" y="6634295"/>
              <a:ext cx="288086" cy="28198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7728" y="5816461"/>
            <a:ext cx="7241023" cy="142221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3300" y="3616786"/>
            <a:ext cx="12299265" cy="343873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76554" y="2067040"/>
            <a:ext cx="3588336" cy="610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2381"/>
            <a:ext cx="16952381" cy="2773912"/>
            <a:chOff x="666667" y="552381"/>
            <a:chExt cx="16952381" cy="27739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67" y="552381"/>
              <a:ext cx="16952381" cy="27739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2" y="-2465546"/>
            <a:ext cx="7673950" cy="16952381"/>
            <a:chOff x="5305882" y="-2465546"/>
            <a:chExt cx="7673950" cy="16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305882" y="-2465546"/>
              <a:ext cx="7673950" cy="169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49573" y="2239830"/>
            <a:ext cx="3638813" cy="5434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44060" y="5520372"/>
            <a:ext cx="3577721" cy="3291503"/>
            <a:chOff x="2844060" y="5520372"/>
            <a:chExt cx="3577721" cy="32915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4060" y="5520372"/>
              <a:ext cx="3577721" cy="3291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33148" y="2784995"/>
            <a:ext cx="9292043" cy="6852278"/>
            <a:chOff x="7633148" y="2784995"/>
            <a:chExt cx="9292043" cy="68522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3148" y="2784995"/>
              <a:ext cx="9292043" cy="68522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59341" y="7945167"/>
            <a:ext cx="582396" cy="866709"/>
            <a:chOff x="2359341" y="7945167"/>
            <a:chExt cx="582396" cy="8667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9341" y="7945167"/>
              <a:ext cx="582396" cy="86670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63626" y="2797272"/>
            <a:ext cx="9524116" cy="710094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3522" y="3736665"/>
            <a:ext cx="7980375" cy="18810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29130" y="7301174"/>
            <a:ext cx="190476" cy="190476"/>
            <a:chOff x="6629130" y="7301174"/>
            <a:chExt cx="190476" cy="1904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9130" y="7301174"/>
              <a:ext cx="190476" cy="19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61935" y="6765079"/>
            <a:ext cx="95238" cy="95238"/>
            <a:chOff x="6861935" y="6765079"/>
            <a:chExt cx="95238" cy="952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61935" y="6765079"/>
              <a:ext cx="95238" cy="952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5328" y="1292604"/>
            <a:ext cx="1889237" cy="1889237"/>
            <a:chOff x="1475328" y="1292604"/>
            <a:chExt cx="1889237" cy="18892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328" y="1292604"/>
              <a:ext cx="1889237" cy="188923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7629" y="653762"/>
            <a:ext cx="2987276" cy="34893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542" y="736600"/>
            <a:ext cx="11909130" cy="23209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2381"/>
            <a:ext cx="16952381" cy="2773912"/>
            <a:chOff x="666667" y="552381"/>
            <a:chExt cx="16952381" cy="27739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67" y="552381"/>
              <a:ext cx="16952381" cy="27739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2" y="-2465546"/>
            <a:ext cx="7673950" cy="16952381"/>
            <a:chOff x="5305882" y="-2465546"/>
            <a:chExt cx="7673950" cy="16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305882" y="-2465546"/>
              <a:ext cx="7673950" cy="169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44335" y="2280671"/>
            <a:ext cx="3337537" cy="5282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69543" y="4040999"/>
            <a:ext cx="3285362" cy="5015819"/>
            <a:chOff x="3569543" y="4040999"/>
            <a:chExt cx="3285362" cy="50158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9543" y="4040999"/>
              <a:ext cx="3285362" cy="50158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80859" y="7345415"/>
            <a:ext cx="657056" cy="977816"/>
            <a:chOff x="3480859" y="7345415"/>
            <a:chExt cx="657056" cy="9778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0859" y="7345415"/>
              <a:ext cx="657056" cy="97781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13960" y="2850018"/>
            <a:ext cx="10555579" cy="38888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06976" y="5972165"/>
            <a:ext cx="8082289" cy="33298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4317" y="5481972"/>
            <a:ext cx="3319961" cy="12607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5328" y="1292604"/>
            <a:ext cx="1889237" cy="1889237"/>
            <a:chOff x="1475328" y="1292604"/>
            <a:chExt cx="1889237" cy="18892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5328" y="1292604"/>
              <a:ext cx="1889237" cy="188923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9695" y="653762"/>
            <a:ext cx="2846790" cy="34893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21948" y="1210472"/>
            <a:ext cx="3641541" cy="18810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2381"/>
            <a:ext cx="16952381" cy="2773912"/>
            <a:chOff x="666667" y="552381"/>
            <a:chExt cx="16952381" cy="27739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67" y="552381"/>
              <a:ext cx="16952381" cy="27739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28791" y="-2663411"/>
            <a:ext cx="7628132" cy="16970399"/>
            <a:chOff x="5328791" y="-2663411"/>
            <a:chExt cx="7628132" cy="169703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328791" y="-2663411"/>
              <a:ext cx="7628132" cy="169703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6554" y="2067040"/>
            <a:ext cx="3588336" cy="6101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99205" y="3480550"/>
            <a:ext cx="4600430" cy="4682475"/>
            <a:chOff x="12699205" y="3480550"/>
            <a:chExt cx="4600430" cy="46824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9205" y="3480550"/>
              <a:ext cx="4600430" cy="46824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75837" y="5388434"/>
            <a:ext cx="844242" cy="1256382"/>
            <a:chOff x="10775837" y="5388434"/>
            <a:chExt cx="844242" cy="12563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5837" y="5388434"/>
              <a:ext cx="844242" cy="12563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91466" y="6692435"/>
            <a:ext cx="190476" cy="190476"/>
            <a:chOff x="15291466" y="6692435"/>
            <a:chExt cx="190476" cy="1904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91466" y="6692435"/>
              <a:ext cx="190476" cy="1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05926" y="6644816"/>
            <a:ext cx="243251" cy="238095"/>
            <a:chOff x="15705926" y="6644816"/>
            <a:chExt cx="243251" cy="2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05926" y="6644816"/>
              <a:ext cx="243251" cy="2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827552" y="6239150"/>
            <a:ext cx="95238" cy="95238"/>
            <a:chOff x="15827552" y="6239150"/>
            <a:chExt cx="95238" cy="952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27552" y="6239150"/>
              <a:ext cx="95238" cy="952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5328" y="1292604"/>
            <a:ext cx="1889237" cy="1889237"/>
            <a:chOff x="1475328" y="1292604"/>
            <a:chExt cx="1889237" cy="18892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5328" y="1292604"/>
              <a:ext cx="1889237" cy="18892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97958" y="2716032"/>
            <a:ext cx="1659028" cy="2248594"/>
            <a:chOff x="11197958" y="2716032"/>
            <a:chExt cx="1659028" cy="224859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97958" y="2716032"/>
              <a:ext cx="1659028" cy="224859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9560" y="3832684"/>
            <a:ext cx="11805760" cy="485410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5571" y="644238"/>
            <a:ext cx="2863448" cy="35846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31948" y="1342262"/>
            <a:ext cx="4260551" cy="17375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2381"/>
            <a:ext cx="16952381" cy="2773912"/>
            <a:chOff x="666667" y="552381"/>
            <a:chExt cx="16952381" cy="27739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67" y="552381"/>
              <a:ext cx="16952381" cy="27739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2" y="-2465546"/>
            <a:ext cx="7673950" cy="16952381"/>
            <a:chOff x="5305882" y="-2465546"/>
            <a:chExt cx="7673950" cy="16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305882" y="-2465546"/>
              <a:ext cx="7673950" cy="169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56240" y="2239830"/>
            <a:ext cx="3632251" cy="5434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88986" y="3382307"/>
            <a:ext cx="3606991" cy="6549968"/>
            <a:chOff x="2588986" y="3382307"/>
            <a:chExt cx="3606991" cy="65499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8986" y="3382307"/>
              <a:ext cx="3606991" cy="6549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83563" y="3934692"/>
            <a:ext cx="811842" cy="1208165"/>
            <a:chOff x="5883563" y="3934692"/>
            <a:chExt cx="811842" cy="1208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3563" y="3934692"/>
              <a:ext cx="811842" cy="12081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86403" y="4642530"/>
            <a:ext cx="9721346" cy="29859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2024-01-17T22:10:27Z</dcterms:created>
  <dcterms:modified xsi:type="dcterms:W3CDTF">2024-01-17T22:10:27Z</dcterms:modified>
</cp:coreProperties>
</file>