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17" Type="http://schemas.openxmlformats.org/officeDocument/2006/relationships/hyperlink" Target="https://tripai.pages.dev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52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190476" y="-4190476"/>
              <a:ext cx="34666667" cy="186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5142857"/>
            <a:ext cx="17333333" cy="4666667"/>
            <a:chOff x="476190" y="5142857"/>
            <a:chExt cx="17333333" cy="4666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190" y="5142857"/>
              <a:ext cx="17333333" cy="4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190" y="5142857"/>
            <a:ext cx="17333333" cy="4666667"/>
            <a:chOff x="476190" y="5142857"/>
            <a:chExt cx="17333333" cy="46666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190" y="5142857"/>
              <a:ext cx="17333333" cy="46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1413" y="709387"/>
            <a:ext cx="380952" cy="316436"/>
            <a:chOff x="701413" y="709387"/>
            <a:chExt cx="380952" cy="3164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13" y="709387"/>
              <a:ext cx="380952" cy="3164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47164" y="335511"/>
            <a:ext cx="138921" cy="140679"/>
            <a:chOff x="15747164" y="335511"/>
            <a:chExt cx="138921" cy="1406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47164" y="335511"/>
              <a:ext cx="138921" cy="1406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86085" y="335511"/>
            <a:ext cx="1276586" cy="1960209"/>
            <a:chOff x="15886085" y="335511"/>
            <a:chExt cx="1276586" cy="19602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86085" y="335511"/>
              <a:ext cx="1276586" cy="196020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785512" y="437983"/>
            <a:ext cx="1233212" cy="1110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01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6472788" y="869764"/>
            <a:ext cx="541358" cy="1082634"/>
            <a:chOff x="16472788" y="869764"/>
            <a:chExt cx="541358" cy="10826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6472788" y="869764"/>
              <a:ext cx="541358" cy="10826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29427" y="1210564"/>
            <a:ext cx="1050923" cy="7143"/>
            <a:chOff x="16029427" y="1210564"/>
            <a:chExt cx="1050923" cy="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16029427" y="1210564"/>
              <a:ext cx="1050923" cy="714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6436651" y="1092568"/>
            <a:ext cx="710949" cy="679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200" dirty="0">
                <a:solidFill>
                  <a:srgbClr val="8CDEF6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-1105316" y="8346438"/>
            <a:ext cx="20496350" cy="607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20011860 이계무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-1105316" y="5485714"/>
            <a:ext cx="20496350" cy="16016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MZ세대를 위한 혁신적인 사회 솔루션: 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다양한 분야에서 삶을 변화시키는 아이디어 경진대회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-1840955" y="3584857"/>
            <a:ext cx="21967614" cy="2242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400" kern="0" spc="-1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2024 1ST SMARTHON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52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190476" y="-4190476"/>
              <a:ext cx="34666667" cy="186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76190"/>
            <a:ext cx="17333333" cy="114286"/>
            <a:chOff x="476190" y="476190"/>
            <a:chExt cx="1733333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190" y="476190"/>
              <a:ext cx="1733333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99299" y="2755920"/>
            <a:ext cx="4761648" cy="3866615"/>
            <a:chOff x="11999299" y="2755920"/>
            <a:chExt cx="4761648" cy="38666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9299" y="2755920"/>
              <a:ext cx="4761648" cy="3866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31977" y="5817358"/>
            <a:ext cx="1496292" cy="1496292"/>
            <a:chOff x="13631977" y="5817358"/>
            <a:chExt cx="1496292" cy="14962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1977" y="5817358"/>
              <a:ext cx="1496292" cy="1496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37266" y="5922647"/>
            <a:ext cx="1285714" cy="1285714"/>
            <a:chOff x="13737266" y="5922647"/>
            <a:chExt cx="1285714" cy="12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37266" y="5922647"/>
              <a:ext cx="1285714" cy="1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58296" y="2755920"/>
            <a:ext cx="4761648" cy="3866615"/>
            <a:chOff x="6758296" y="2755920"/>
            <a:chExt cx="4761648" cy="38666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296" y="2755920"/>
              <a:ext cx="4761648" cy="3866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90974" y="5817358"/>
            <a:ext cx="1496292" cy="1496292"/>
            <a:chOff x="8390974" y="5817358"/>
            <a:chExt cx="1496292" cy="14962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0974" y="5817358"/>
              <a:ext cx="1496292" cy="14962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96263" y="5922647"/>
            <a:ext cx="1285714" cy="1285714"/>
            <a:chOff x="8496263" y="5922647"/>
            <a:chExt cx="1285714" cy="12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6263" y="5922647"/>
              <a:ext cx="1285714" cy="1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4767" y="2755920"/>
            <a:ext cx="4761648" cy="3866615"/>
            <a:chOff x="1524767" y="2755920"/>
            <a:chExt cx="4761648" cy="386661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4767" y="2755920"/>
              <a:ext cx="4761648" cy="38666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57446" y="5817358"/>
            <a:ext cx="1496292" cy="1496292"/>
            <a:chOff x="3157446" y="5817358"/>
            <a:chExt cx="1496292" cy="14962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7446" y="5817358"/>
              <a:ext cx="1496292" cy="14962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262734" y="5922647"/>
            <a:ext cx="1285714" cy="1285714"/>
            <a:chOff x="3262734" y="5922647"/>
            <a:chExt cx="1285714" cy="128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2734" y="5922647"/>
              <a:ext cx="1285714" cy="128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1413" y="776054"/>
            <a:ext cx="380952" cy="316436"/>
            <a:chOff x="701413" y="776054"/>
            <a:chExt cx="380952" cy="31643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413" y="776054"/>
              <a:ext cx="380952" cy="3164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47164" y="335511"/>
            <a:ext cx="138921" cy="140679"/>
            <a:chOff x="15747164" y="335511"/>
            <a:chExt cx="138921" cy="1406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47164" y="335511"/>
              <a:ext cx="138921" cy="1406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886085" y="335511"/>
            <a:ext cx="1276586" cy="1960209"/>
            <a:chOff x="15886085" y="335511"/>
            <a:chExt cx="1276586" cy="19602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86085" y="335511"/>
              <a:ext cx="1276586" cy="196020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5785512" y="436460"/>
            <a:ext cx="1233212" cy="11140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02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6472788" y="869764"/>
            <a:ext cx="541358" cy="1082634"/>
            <a:chOff x="16472788" y="869764"/>
            <a:chExt cx="541358" cy="10826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700000">
              <a:off x="16472788" y="869764"/>
              <a:ext cx="541358" cy="10826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029427" y="1210564"/>
            <a:ext cx="1050923" cy="7143"/>
            <a:chOff x="16029427" y="1210564"/>
            <a:chExt cx="1050923" cy="71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16029427" y="1210564"/>
              <a:ext cx="1050923" cy="714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6393585" y="1090166"/>
            <a:ext cx="665920" cy="679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3925341" y="1234733"/>
            <a:ext cx="10435039" cy="1599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25A1C5"/>
                </a:solidFill>
                <a:latin typeface="Pretendard" pitchFamily="34" charset="0"/>
                <a:cs typeface="Pretendard" pitchFamily="34" charset="0"/>
              </a:rPr>
              <a:t>아이디어 소개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48B08-EEBA-51A6-AD8A-BE08D76CEC47}"/>
              </a:ext>
            </a:extLst>
          </p:cNvPr>
          <p:cNvSpPr txBox="1"/>
          <p:nvPr/>
        </p:nvSpPr>
        <p:spPr>
          <a:xfrm>
            <a:off x="3840489" y="8192254"/>
            <a:ext cx="1051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dirty="0"/>
              <a:t>추후 추가 예정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52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190476" y="-4190476"/>
              <a:ext cx="34666667" cy="186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76190"/>
            <a:ext cx="17333333" cy="114286"/>
            <a:chOff x="476190" y="476190"/>
            <a:chExt cx="1733333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190" y="476190"/>
              <a:ext cx="1733333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1413" y="776054"/>
            <a:ext cx="380952" cy="316436"/>
            <a:chOff x="701413" y="776054"/>
            <a:chExt cx="380952" cy="3164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413" y="776054"/>
              <a:ext cx="380952" cy="3164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47164" y="335511"/>
            <a:ext cx="138921" cy="140679"/>
            <a:chOff x="15747164" y="335511"/>
            <a:chExt cx="138921" cy="1406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47164" y="335511"/>
              <a:ext cx="138921" cy="1406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886085" y="335511"/>
            <a:ext cx="1276586" cy="1960209"/>
            <a:chOff x="15886085" y="335511"/>
            <a:chExt cx="1276586" cy="19602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86085" y="335511"/>
              <a:ext cx="1276586" cy="196020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785512" y="443273"/>
            <a:ext cx="1233212" cy="11140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03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6472788" y="869764"/>
            <a:ext cx="541358" cy="1082634"/>
            <a:chOff x="16472788" y="869764"/>
            <a:chExt cx="541358" cy="10826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6472788" y="869764"/>
              <a:ext cx="541358" cy="1082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029427" y="1210564"/>
            <a:ext cx="1050923" cy="7143"/>
            <a:chOff x="16029427" y="1210564"/>
            <a:chExt cx="1050923" cy="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16029427" y="1210564"/>
              <a:ext cx="1050923" cy="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24010" y="2394039"/>
            <a:ext cx="6087219" cy="3191986"/>
            <a:chOff x="4124010" y="2394039"/>
            <a:chExt cx="6087219" cy="31919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4010" y="2394039"/>
              <a:ext cx="6087219" cy="31919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2366" y="6102724"/>
            <a:ext cx="6083290" cy="2984614"/>
            <a:chOff x="1082366" y="6102724"/>
            <a:chExt cx="6083290" cy="29846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366" y="6102724"/>
              <a:ext cx="6083290" cy="29846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37724" y="6102724"/>
            <a:ext cx="6091097" cy="2965603"/>
            <a:chOff x="7437724" y="6102724"/>
            <a:chExt cx="6091097" cy="296560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37724" y="6102724"/>
              <a:ext cx="6091097" cy="29656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23380" y="5538149"/>
            <a:ext cx="1606169" cy="1606169"/>
            <a:chOff x="14523380" y="5538149"/>
            <a:chExt cx="1606169" cy="160616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23380" y="5538149"/>
              <a:ext cx="1606169" cy="16061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887388" y="3990032"/>
            <a:ext cx="2925801" cy="652916"/>
            <a:chOff x="13887388" y="3990032"/>
            <a:chExt cx="2925801" cy="65291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87388" y="3990032"/>
              <a:ext cx="2925801" cy="65291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6393585" y="1090166"/>
            <a:ext cx="665920" cy="679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3925341" y="1234733"/>
            <a:ext cx="10435039" cy="1599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25A1C5"/>
                </a:solidFill>
                <a:latin typeface="Pretendard" pitchFamily="34" charset="0"/>
                <a:cs typeface="Pretendard" pitchFamily="34" charset="0"/>
              </a:rPr>
              <a:t>경험 사항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5000733" y="5586025"/>
            <a:ext cx="433377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  <a:hlinkClick r:id="rId17"/>
              </a:rPr>
              <a:t>https://tripai.pages.dev/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3327993" y="9087338"/>
            <a:ext cx="8586335" cy="783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간단한 API 사용 경험, 웹페이지 배포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52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190476" y="-4190476"/>
              <a:ext cx="34666667" cy="186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76190"/>
            <a:ext cx="17333333" cy="114286"/>
            <a:chOff x="476190" y="476190"/>
            <a:chExt cx="1733333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190" y="476190"/>
              <a:ext cx="1733333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930" y="7759633"/>
            <a:ext cx="14799417" cy="832467"/>
            <a:chOff x="1733930" y="7759633"/>
            <a:chExt cx="14799417" cy="8324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7759633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930" y="7753693"/>
            <a:ext cx="3366867" cy="832467"/>
            <a:chOff x="1733930" y="7753693"/>
            <a:chExt cx="3366867" cy="832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7338576"/>
              <a:ext cx="6733735" cy="166493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7753693"/>
              <a:ext cx="3366867" cy="832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3930" y="6608274"/>
            <a:ext cx="14799417" cy="832467"/>
            <a:chOff x="1733930" y="6608274"/>
            <a:chExt cx="14799417" cy="8324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6608274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3930" y="6602334"/>
            <a:ext cx="3366867" cy="832467"/>
            <a:chOff x="1733930" y="6602334"/>
            <a:chExt cx="3366867" cy="8324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6187216"/>
              <a:ext cx="6733735" cy="166493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6602334"/>
              <a:ext cx="3366867" cy="8324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3930" y="5456914"/>
            <a:ext cx="14799417" cy="832467"/>
            <a:chOff x="1733930" y="5456914"/>
            <a:chExt cx="14799417" cy="8324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5456914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33930" y="5450974"/>
            <a:ext cx="3366867" cy="832467"/>
            <a:chOff x="1733930" y="5450974"/>
            <a:chExt cx="3366867" cy="8324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5035857"/>
              <a:ext cx="6733735" cy="1664934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5450974"/>
              <a:ext cx="3366867" cy="8324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33930" y="4305555"/>
            <a:ext cx="14799417" cy="832467"/>
            <a:chOff x="1733930" y="4305555"/>
            <a:chExt cx="14799417" cy="8324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4305555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930" y="4299615"/>
            <a:ext cx="3366867" cy="832467"/>
            <a:chOff x="1733930" y="4299615"/>
            <a:chExt cx="3366867" cy="8324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3884497"/>
              <a:ext cx="6733735" cy="166493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4299615"/>
              <a:ext cx="3366867" cy="8324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33930" y="3154195"/>
            <a:ext cx="14799417" cy="832467"/>
            <a:chOff x="1733930" y="3154195"/>
            <a:chExt cx="14799417" cy="83246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3154195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33930" y="3148255"/>
            <a:ext cx="3366867" cy="832467"/>
            <a:chOff x="1733930" y="3148255"/>
            <a:chExt cx="3366867" cy="83246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2733138"/>
              <a:ext cx="6733735" cy="1664934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3148255"/>
              <a:ext cx="3366867" cy="8324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1413" y="776054"/>
            <a:ext cx="380952" cy="316436"/>
            <a:chOff x="701413" y="776054"/>
            <a:chExt cx="380952" cy="31643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413" y="776054"/>
              <a:ext cx="380952" cy="3164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47164" y="335511"/>
            <a:ext cx="138921" cy="140679"/>
            <a:chOff x="15747164" y="335511"/>
            <a:chExt cx="138921" cy="14067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47164" y="335511"/>
              <a:ext cx="138921" cy="14067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886085" y="335511"/>
            <a:ext cx="1276586" cy="1960209"/>
            <a:chOff x="15886085" y="335511"/>
            <a:chExt cx="1276586" cy="196020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86085" y="335511"/>
              <a:ext cx="1276586" cy="196020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5785512" y="443273"/>
            <a:ext cx="1233212" cy="11140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04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6472788" y="869764"/>
            <a:ext cx="541358" cy="1082634"/>
            <a:chOff x="16472788" y="869764"/>
            <a:chExt cx="541358" cy="108263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16472788" y="869764"/>
              <a:ext cx="541358" cy="108263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029427" y="1210564"/>
            <a:ext cx="1050923" cy="7143"/>
            <a:chOff x="16029427" y="1210564"/>
            <a:chExt cx="1050923" cy="714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700000">
              <a:off x="16029427" y="1210564"/>
              <a:ext cx="1050923" cy="7143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6393585" y="1090166"/>
            <a:ext cx="665920" cy="679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sp>
        <p:nvSpPr>
          <p:cNvPr id="67" name="Object 67"/>
          <p:cNvSpPr txBox="1"/>
          <p:nvPr/>
        </p:nvSpPr>
        <p:spPr>
          <a:xfrm>
            <a:off x="5630295" y="7840465"/>
            <a:ext cx="15181518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혼자만 진행하기보다는 다른 팀원들도 같이 진행할 수 있도록 돕겠습니다.</a:t>
            </a:r>
            <a:endParaRPr lang="en-US" dirty="0"/>
          </a:p>
        </p:txBody>
      </p:sp>
      <p:sp>
        <p:nvSpPr>
          <p:cNvPr id="68" name="Object 68"/>
          <p:cNvSpPr txBox="1"/>
          <p:nvPr/>
        </p:nvSpPr>
        <p:spPr>
          <a:xfrm>
            <a:off x="2220690" y="7779033"/>
            <a:ext cx="239334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협동 능력</a:t>
            </a:r>
            <a:endParaRPr 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5630295" y="6801369"/>
            <a:ext cx="15181518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여러 명이 협업하는 만큼, 개발 목표 등에 대해서 타인의 의견을 경청할 것입니다.</a:t>
            </a:r>
            <a:endParaRPr lang="en-US" sz="2300" dirty="0"/>
          </a:p>
        </p:txBody>
      </p:sp>
      <p:sp>
        <p:nvSpPr>
          <p:cNvPr id="70" name="Object 70"/>
          <p:cNvSpPr txBox="1"/>
          <p:nvPr/>
        </p:nvSpPr>
        <p:spPr>
          <a:xfrm>
            <a:off x="2220690" y="6627671"/>
            <a:ext cx="239334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의견 수용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5630295" y="5657704"/>
            <a:ext cx="1561566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사전 준비기간동안 해커톤을 위한 사전개발이나 공부에 많은 시간을 투자 가능합니다.</a:t>
            </a:r>
            <a:endParaRPr lang="en-US" sz="2200" dirty="0"/>
          </a:p>
        </p:txBody>
      </p:sp>
      <p:sp>
        <p:nvSpPr>
          <p:cNvPr id="72" name="Object 72"/>
          <p:cNvSpPr txBox="1"/>
          <p:nvPr/>
        </p:nvSpPr>
        <p:spPr>
          <a:xfrm>
            <a:off x="1830807" y="5479238"/>
            <a:ext cx="317311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사전 준비 기간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5630295" y="4386389"/>
            <a:ext cx="15181518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하루라는 한정된 시간에 진행되는 동안 집중력을 잃지 않고 개발 가능합니다.</a:t>
            </a:r>
            <a:endParaRPr lang="en-US" dirty="0"/>
          </a:p>
        </p:txBody>
      </p:sp>
      <p:sp>
        <p:nvSpPr>
          <p:cNvPr id="74" name="Object 74"/>
          <p:cNvSpPr txBox="1"/>
          <p:nvPr/>
        </p:nvSpPr>
        <p:spPr>
          <a:xfrm>
            <a:off x="2220690" y="4324948"/>
            <a:ext cx="239334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강한 체력</a:t>
            </a:r>
            <a:endParaRPr lang="en-US" dirty="0"/>
          </a:p>
        </p:txBody>
      </p:sp>
      <p:sp>
        <p:nvSpPr>
          <p:cNvPr id="75" name="Object 75"/>
          <p:cNvSpPr txBox="1"/>
          <p:nvPr/>
        </p:nvSpPr>
        <p:spPr>
          <a:xfrm>
            <a:off x="5630295" y="3235027"/>
            <a:ext cx="15181518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어떤 내용을 공부함에 있어서 빠르고 정확하게 이해할 수 있습니다.</a:t>
            </a:r>
            <a:endParaRPr lang="en-US" dirty="0"/>
          </a:p>
        </p:txBody>
      </p:sp>
      <p:sp>
        <p:nvSpPr>
          <p:cNvPr id="76" name="Object 76"/>
          <p:cNvSpPr txBox="1"/>
          <p:nvPr/>
        </p:nvSpPr>
        <p:spPr>
          <a:xfrm>
            <a:off x="2017143" y="3179528"/>
            <a:ext cx="2800442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빠른 습득력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3925341" y="1234733"/>
            <a:ext cx="10435039" cy="1599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25A1C5"/>
                </a:solidFill>
                <a:latin typeface="Pretendard" pitchFamily="34" charset="0"/>
                <a:cs typeface="Pretendard" pitchFamily="34" charset="0"/>
              </a:rPr>
              <a:t>강점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52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190476" y="-4190476"/>
              <a:ext cx="34666667" cy="186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76190"/>
            <a:ext cx="17333333" cy="114286"/>
            <a:chOff x="476190" y="476190"/>
            <a:chExt cx="1733333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190" y="476190"/>
              <a:ext cx="1733333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930" y="5456914"/>
            <a:ext cx="14799417" cy="832467"/>
            <a:chOff x="1733930" y="5456914"/>
            <a:chExt cx="14799417" cy="8324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5456914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930" y="5450974"/>
            <a:ext cx="3366867" cy="832467"/>
            <a:chOff x="1733930" y="5450974"/>
            <a:chExt cx="3366867" cy="832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5035857"/>
              <a:ext cx="6733735" cy="166493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5450974"/>
              <a:ext cx="3366867" cy="832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3930" y="4305555"/>
            <a:ext cx="14799417" cy="832467"/>
            <a:chOff x="1733930" y="4305555"/>
            <a:chExt cx="14799417" cy="8324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4305555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3930" y="4299615"/>
            <a:ext cx="3366867" cy="832467"/>
            <a:chOff x="1733930" y="4299615"/>
            <a:chExt cx="3366867" cy="8324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3884497"/>
              <a:ext cx="6733735" cy="166493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4299615"/>
              <a:ext cx="3366867" cy="8324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3930" y="3154195"/>
            <a:ext cx="14799417" cy="832467"/>
            <a:chOff x="1733930" y="3154195"/>
            <a:chExt cx="14799417" cy="8324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930" y="3154195"/>
              <a:ext cx="14799417" cy="832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33930" y="3154195"/>
            <a:ext cx="3366867" cy="832467"/>
            <a:chOff x="1733930" y="3154195"/>
            <a:chExt cx="3366867" cy="8324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55" y="2739078"/>
              <a:ext cx="6733735" cy="1664934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3930" y="3154195"/>
              <a:ext cx="3366867" cy="8324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1413" y="776054"/>
            <a:ext cx="380952" cy="316436"/>
            <a:chOff x="701413" y="776054"/>
            <a:chExt cx="380952" cy="3164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413" y="776054"/>
              <a:ext cx="380952" cy="3164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747164" y="335511"/>
            <a:ext cx="138921" cy="140679"/>
            <a:chOff x="15747164" y="335511"/>
            <a:chExt cx="138921" cy="1406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47164" y="335511"/>
              <a:ext cx="138921" cy="1406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86085" y="335511"/>
            <a:ext cx="1276586" cy="1960209"/>
            <a:chOff x="15886085" y="335511"/>
            <a:chExt cx="1276586" cy="19602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86085" y="335511"/>
              <a:ext cx="1276586" cy="196020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5785512" y="443273"/>
            <a:ext cx="1233212" cy="11140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6472788" y="869764"/>
            <a:ext cx="541358" cy="1082634"/>
            <a:chOff x="16472788" y="869764"/>
            <a:chExt cx="541358" cy="108263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16472788" y="869764"/>
              <a:ext cx="541358" cy="10826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029427" y="1210564"/>
            <a:ext cx="1050923" cy="7143"/>
            <a:chOff x="16029427" y="1210564"/>
            <a:chExt cx="1050923" cy="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700000">
              <a:off x="16029427" y="1210564"/>
              <a:ext cx="1050923" cy="714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6393585" y="1090166"/>
            <a:ext cx="665920" cy="679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200" dirty="0">
                <a:solidFill>
                  <a:srgbClr val="FFFFFF"/>
                </a:solidFill>
                <a:latin typeface="Oswald" pitchFamily="34" charset="0"/>
                <a:cs typeface="Oswald" pitchFamily="34" charset="0"/>
              </a:rPr>
              <a:t>05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2220690" y="6627671"/>
            <a:ext cx="239334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의견 수용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5630295" y="5537742"/>
            <a:ext cx="15615663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같이 열심히 할 수 있는 의지력이 있는 분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830805" y="5479243"/>
            <a:ext cx="317311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세번째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5630295" y="4386389"/>
            <a:ext cx="15181518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API 사용에 능숙한 분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2220690" y="4324948"/>
            <a:ext cx="2393343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두번째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5630295" y="3235027"/>
            <a:ext cx="15181518" cy="670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052437"/>
                </a:solidFill>
                <a:latin typeface="Pretendard" pitchFamily="34" charset="0"/>
                <a:cs typeface="Pretendard" pitchFamily="34" charset="0"/>
              </a:rPr>
              <a:t>인공지능 파트를 담당해줄 수 있는 분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2017145" y="3179528"/>
            <a:ext cx="2800442" cy="781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첫번째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3925341" y="1234733"/>
            <a:ext cx="10435039" cy="1599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25A1C5"/>
                </a:solidFill>
                <a:latin typeface="Pretendard" pitchFamily="34" charset="0"/>
                <a:cs typeface="Pretendard" pitchFamily="34" charset="0"/>
              </a:rPr>
              <a:t>원하는 팀원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사용자 지정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Noto Sans CJK KR Regular</vt:lpstr>
      <vt:lpstr>Pretendard</vt:lpstr>
      <vt:lpstr>Pretendard Medium</vt:lpstr>
      <vt:lpstr>Pretendard SemiBold</vt:lpstr>
      <vt:lpstr>Arial</vt:lpstr>
      <vt:lpstr>Calibri</vt:lpstr>
      <vt:lpstr>Oswald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계무 이</cp:lastModifiedBy>
  <cp:revision>3</cp:revision>
  <dcterms:created xsi:type="dcterms:W3CDTF">2024-01-17T00:49:27Z</dcterms:created>
  <dcterms:modified xsi:type="dcterms:W3CDTF">2024-01-17T05:14:48Z</dcterms:modified>
</cp:coreProperties>
</file>