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Fira Sans Condensed ExtraBold"/>
      <p:bold r:id="rId8"/>
      <p:boldItalic r:id="rId9"/>
    </p:embeddedFont>
    <p:embeddedFont>
      <p:font typeface="Fira Sans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FiraSansCondensed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FiraSansCondensedExtraBold-bold.fntdata"/><Relationship Id="rId11" Type="http://schemas.openxmlformats.org/officeDocument/2006/relationships/font" Target="fonts/FiraSansCondensed-bold.fntdata"/><Relationship Id="rId10" Type="http://schemas.openxmlformats.org/officeDocument/2006/relationships/font" Target="fonts/FiraSansCondensed-regular.fntdata"/><Relationship Id="rId13" Type="http://schemas.openxmlformats.org/officeDocument/2006/relationships/font" Target="fonts/FiraSansCondensed-boldItalic.fntdata"/><Relationship Id="rId12" Type="http://schemas.openxmlformats.org/officeDocument/2006/relationships/font" Target="fonts/FiraSansCondense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e2f2945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e2f2945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0671ada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b0671ada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rect b="b" l="l" r="r" t="t"/>
            <a:pathLst>
              <a:path extrusionOk="0" h="211582" w="378968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57075"/>
            <a:ext cx="8520600" cy="17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916750" y="3161075"/>
            <a:ext cx="3310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815650" y="-379800"/>
            <a:ext cx="11252200" cy="4546600"/>
          </a:xfrm>
          <a:custGeom>
            <a:rect b="b" l="l" r="r" t="t"/>
            <a:pathLst>
              <a:path extrusionOk="0" h="181864" w="450088">
                <a:moveTo>
                  <a:pt x="450088" y="181864"/>
                </a:moveTo>
                <a:lnTo>
                  <a:pt x="0" y="151384"/>
                </a:lnTo>
                <a:lnTo>
                  <a:pt x="244856" y="10160"/>
                </a:lnTo>
                <a:lnTo>
                  <a:pt x="448564" y="168656"/>
                </a:lnTo>
                <a:lnTo>
                  <a:pt x="399796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sp>
      <p:sp>
        <p:nvSpPr>
          <p:cNvPr id="51" name="Google Shape;51;p13"/>
          <p:cNvSpPr txBox="1"/>
          <p:nvPr>
            <p:ph type="title"/>
          </p:nvPr>
        </p:nvSpPr>
        <p:spPr>
          <a:xfrm>
            <a:off x="667500" y="2253900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667500" y="2803075"/>
            <a:ext cx="1793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667500" y="1590575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2672600" y="2253900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2672600" y="2803075"/>
            <a:ext cx="1793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5" type="title"/>
          </p:nvPr>
        </p:nvSpPr>
        <p:spPr>
          <a:xfrm>
            <a:off x="2672600" y="1590575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6" type="title"/>
          </p:nvPr>
        </p:nvSpPr>
        <p:spPr>
          <a:xfrm>
            <a:off x="4677700" y="2253900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3"/>
          <p:cNvSpPr txBox="1"/>
          <p:nvPr>
            <p:ph idx="7" type="subTitle"/>
          </p:nvPr>
        </p:nvSpPr>
        <p:spPr>
          <a:xfrm>
            <a:off x="4677700" y="2803075"/>
            <a:ext cx="1793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8" type="title"/>
          </p:nvPr>
        </p:nvSpPr>
        <p:spPr>
          <a:xfrm>
            <a:off x="4677700" y="1590575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9" type="title"/>
          </p:nvPr>
        </p:nvSpPr>
        <p:spPr>
          <a:xfrm>
            <a:off x="6682800" y="2253900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3"/>
          <p:cNvSpPr txBox="1"/>
          <p:nvPr>
            <p:ph idx="13" type="subTitle"/>
          </p:nvPr>
        </p:nvSpPr>
        <p:spPr>
          <a:xfrm>
            <a:off x="6682800" y="2803075"/>
            <a:ext cx="1793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4" type="title"/>
          </p:nvPr>
        </p:nvSpPr>
        <p:spPr>
          <a:xfrm>
            <a:off x="6682800" y="1590575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789500" y="1184750"/>
            <a:ext cx="71112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1pPr>
            <a:lvl2pPr indent="-307975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2pPr>
            <a:lvl3pPr indent="-307975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3pPr>
            <a:lvl4pPr indent="-307975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4pPr>
            <a:lvl5pPr indent="-307975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5pPr>
            <a:lvl6pPr indent="-307975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6pPr>
            <a:lvl7pPr indent="-307975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7pPr>
            <a:lvl8pPr indent="-307975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8pPr>
            <a:lvl9pPr indent="-307975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152675" y="3314050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168325" y="3861962"/>
            <a:ext cx="17937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5"/>
          <p:cNvSpPr txBox="1"/>
          <p:nvPr>
            <p:ph hasCustomPrompt="1" idx="2" type="title"/>
          </p:nvPr>
        </p:nvSpPr>
        <p:spPr>
          <a:xfrm>
            <a:off x="1168325" y="2760150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/>
          <p:nvPr>
            <p:ph idx="3" type="title"/>
          </p:nvPr>
        </p:nvSpPr>
        <p:spPr>
          <a:xfrm>
            <a:off x="3414750" y="3314013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5"/>
          <p:cNvSpPr txBox="1"/>
          <p:nvPr>
            <p:ph idx="4" type="subTitle"/>
          </p:nvPr>
        </p:nvSpPr>
        <p:spPr>
          <a:xfrm>
            <a:off x="3430400" y="3861890"/>
            <a:ext cx="17937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5" type="title"/>
          </p:nvPr>
        </p:nvSpPr>
        <p:spPr>
          <a:xfrm>
            <a:off x="3430400" y="2760113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idx="6" type="title"/>
          </p:nvPr>
        </p:nvSpPr>
        <p:spPr>
          <a:xfrm>
            <a:off x="5741675" y="3314000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>
            <a:off x="5757325" y="3861875"/>
            <a:ext cx="17937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5"/>
          <p:cNvSpPr txBox="1"/>
          <p:nvPr>
            <p:ph hasCustomPrompt="1" idx="8" type="title"/>
          </p:nvPr>
        </p:nvSpPr>
        <p:spPr>
          <a:xfrm>
            <a:off x="5757325" y="2760100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/>
          <p:nvPr>
            <p:ph idx="9" type="title"/>
          </p:nvPr>
        </p:nvSpPr>
        <p:spPr>
          <a:xfrm>
            <a:off x="1185100" y="1044175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5"/>
          <p:cNvSpPr txBox="1"/>
          <p:nvPr>
            <p:ph idx="13" type="subTitle"/>
          </p:nvPr>
        </p:nvSpPr>
        <p:spPr>
          <a:xfrm>
            <a:off x="1185100" y="1592040"/>
            <a:ext cx="17937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5"/>
          <p:cNvSpPr txBox="1"/>
          <p:nvPr>
            <p:ph hasCustomPrompt="1" idx="14" type="title"/>
          </p:nvPr>
        </p:nvSpPr>
        <p:spPr>
          <a:xfrm>
            <a:off x="1185100" y="490250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/>
          <p:nvPr>
            <p:ph idx="15" type="title"/>
          </p:nvPr>
        </p:nvSpPr>
        <p:spPr>
          <a:xfrm>
            <a:off x="3447175" y="1044163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5"/>
          <p:cNvSpPr txBox="1"/>
          <p:nvPr>
            <p:ph idx="16" type="subTitle"/>
          </p:nvPr>
        </p:nvSpPr>
        <p:spPr>
          <a:xfrm>
            <a:off x="3447175" y="1592040"/>
            <a:ext cx="17937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5"/>
          <p:cNvSpPr txBox="1"/>
          <p:nvPr>
            <p:ph hasCustomPrompt="1" idx="17" type="title"/>
          </p:nvPr>
        </p:nvSpPr>
        <p:spPr>
          <a:xfrm>
            <a:off x="3447175" y="490263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5"/>
          <p:cNvSpPr txBox="1"/>
          <p:nvPr>
            <p:ph idx="18" type="title"/>
          </p:nvPr>
        </p:nvSpPr>
        <p:spPr>
          <a:xfrm>
            <a:off x="5774100" y="1044150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15"/>
          <p:cNvSpPr txBox="1"/>
          <p:nvPr>
            <p:ph idx="19" type="subTitle"/>
          </p:nvPr>
        </p:nvSpPr>
        <p:spPr>
          <a:xfrm>
            <a:off x="5774100" y="1592025"/>
            <a:ext cx="17937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0" type="title"/>
          </p:nvPr>
        </p:nvSpPr>
        <p:spPr>
          <a:xfrm>
            <a:off x="5774100" y="490250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372475" y="868092"/>
            <a:ext cx="241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1372475" y="1130798"/>
            <a:ext cx="24183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2" type="title"/>
          </p:nvPr>
        </p:nvSpPr>
        <p:spPr>
          <a:xfrm>
            <a:off x="1372475" y="2482302"/>
            <a:ext cx="241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6"/>
          <p:cNvSpPr txBox="1"/>
          <p:nvPr>
            <p:ph idx="3" type="subTitle"/>
          </p:nvPr>
        </p:nvSpPr>
        <p:spPr>
          <a:xfrm>
            <a:off x="1372475" y="2728677"/>
            <a:ext cx="24183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4" type="title"/>
          </p:nvPr>
        </p:nvSpPr>
        <p:spPr>
          <a:xfrm>
            <a:off x="5438800" y="1690342"/>
            <a:ext cx="241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6"/>
          <p:cNvSpPr txBox="1"/>
          <p:nvPr>
            <p:ph idx="5" type="subTitle"/>
          </p:nvPr>
        </p:nvSpPr>
        <p:spPr>
          <a:xfrm>
            <a:off x="5438800" y="1947368"/>
            <a:ext cx="24183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6" type="title"/>
          </p:nvPr>
        </p:nvSpPr>
        <p:spPr>
          <a:xfrm>
            <a:off x="5438800" y="3295559"/>
            <a:ext cx="241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16"/>
          <p:cNvSpPr txBox="1"/>
          <p:nvPr>
            <p:ph idx="7" type="subTitle"/>
          </p:nvPr>
        </p:nvSpPr>
        <p:spPr>
          <a:xfrm>
            <a:off x="5438800" y="3552583"/>
            <a:ext cx="24183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4" name="Google Shape;94;p16"/>
          <p:cNvCxnSpPr/>
          <p:nvPr/>
        </p:nvCxnSpPr>
        <p:spPr>
          <a:xfrm flipH="1">
            <a:off x="-738825" y="-493275"/>
            <a:ext cx="3144600" cy="301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76200">
              <a:srgbClr val="000000"/>
            </a:outerShdw>
          </a:effectLst>
        </p:spPr>
      </p:cxnSp>
      <p:sp>
        <p:nvSpPr>
          <p:cNvPr id="95" name="Google Shape;95;p16"/>
          <p:cNvSpPr txBox="1"/>
          <p:nvPr>
            <p:ph hasCustomPrompt="1" idx="8" type="title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/>
          <p:nvPr>
            <p:ph hasCustomPrompt="1" idx="9" type="title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/>
          <p:nvPr>
            <p:ph hasCustomPrompt="1" idx="13" type="title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/>
          <p:nvPr>
            <p:ph hasCustomPrompt="1" idx="14" type="title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710525" y="1974875"/>
            <a:ext cx="1828200" cy="1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710525" y="1974875"/>
            <a:ext cx="1828200" cy="1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-88350" y="-150200"/>
            <a:ext cx="9347200" cy="4417400"/>
          </a:xfrm>
          <a:custGeom>
            <a:rect b="b" l="l" r="r" t="t"/>
            <a:pathLst>
              <a:path extrusionOk="0" h="176696" w="373888">
                <a:moveTo>
                  <a:pt x="0" y="53716"/>
                </a:moveTo>
                <a:lnTo>
                  <a:pt x="155846" y="0"/>
                </a:lnTo>
                <a:lnTo>
                  <a:pt x="0" y="176696"/>
                </a:lnTo>
                <a:lnTo>
                  <a:pt x="373888" y="5301"/>
                </a:lnTo>
                <a:lnTo>
                  <a:pt x="372828" y="153372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9000"/>
              </a:srgbClr>
            </a:outerShdw>
          </a:effectLst>
        </p:spPr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1599308" y="164430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599308" y="2269675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0"/>
          <p:cNvSpPr txBox="1"/>
          <p:nvPr>
            <p:ph idx="2" type="title"/>
          </p:nvPr>
        </p:nvSpPr>
        <p:spPr>
          <a:xfrm>
            <a:off x="5456992" y="164430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0"/>
          <p:cNvSpPr txBox="1"/>
          <p:nvPr>
            <p:ph idx="3" type="subTitle"/>
          </p:nvPr>
        </p:nvSpPr>
        <p:spPr>
          <a:xfrm>
            <a:off x="5456983" y="2269675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92025" y="-75375"/>
            <a:ext cx="9846125" cy="5262200"/>
          </a:xfrm>
          <a:custGeom>
            <a:rect b="b" l="l" r="r" t="t"/>
            <a:pathLst>
              <a:path extrusionOk="0" h="210488" w="393845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8000"/>
              </a:srgbClr>
            </a:outerShdw>
          </a:effectLst>
        </p:spPr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952300" y="2191925"/>
            <a:ext cx="364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952300" y="1400175"/>
            <a:ext cx="3645000" cy="7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52300" y="2992975"/>
            <a:ext cx="2445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">
    <p:bg>
      <p:bgPr>
        <a:solidFill>
          <a:schemeClr val="accent6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5029108" y="3431475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2" type="subTitle"/>
          </p:nvPr>
        </p:nvSpPr>
        <p:spPr>
          <a:xfrm>
            <a:off x="2006108" y="1389925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5029108" y="280610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title"/>
          </p:nvPr>
        </p:nvSpPr>
        <p:spPr>
          <a:xfrm>
            <a:off x="2006108" y="76455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4" type="title"/>
          </p:nvPr>
        </p:nvSpPr>
        <p:spPr>
          <a:xfrm>
            <a:off x="770175" y="819650"/>
            <a:ext cx="1235700" cy="12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hasCustomPrompt="1" idx="5" type="title"/>
          </p:nvPr>
        </p:nvSpPr>
        <p:spPr>
          <a:xfrm>
            <a:off x="7116800" y="2848850"/>
            <a:ext cx="1235700" cy="12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b="1" sz="80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t>xx%</a:t>
            </a:r>
          </a:p>
        </p:txBody>
      </p:sp>
      <p:cxnSp>
        <p:nvCxnSpPr>
          <p:cNvPr id="118" name="Google Shape;118;p21"/>
          <p:cNvCxnSpPr/>
          <p:nvPr/>
        </p:nvCxnSpPr>
        <p:spPr>
          <a:xfrm>
            <a:off x="4352075" y="-85750"/>
            <a:ext cx="3144600" cy="301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10860000" dist="76200">
              <a:srgbClr val="000000"/>
            </a:outerShdw>
          </a:effectLst>
        </p:spPr>
      </p:cxnSp>
      <p:cxnSp>
        <p:nvCxnSpPr>
          <p:cNvPr id="119" name="Google Shape;119;p21"/>
          <p:cNvCxnSpPr/>
          <p:nvPr/>
        </p:nvCxnSpPr>
        <p:spPr>
          <a:xfrm>
            <a:off x="6545125" y="-493275"/>
            <a:ext cx="3144600" cy="301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10860000" dist="76200">
              <a:srgbClr val="000000"/>
            </a:outerShdw>
          </a:effectLst>
        </p:spPr>
      </p:cxnSp>
      <p:cxnSp>
        <p:nvCxnSpPr>
          <p:cNvPr id="120" name="Google Shape;120;p21"/>
          <p:cNvCxnSpPr/>
          <p:nvPr/>
        </p:nvCxnSpPr>
        <p:spPr>
          <a:xfrm>
            <a:off x="-892100" y="2806100"/>
            <a:ext cx="3144600" cy="301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960000" dist="76200">
              <a:srgbClr val="000000"/>
            </a:outerShdw>
          </a:effectLst>
        </p:spPr>
      </p:cxnSp>
      <p:cxnSp>
        <p:nvCxnSpPr>
          <p:cNvPr id="121" name="Google Shape;121;p21"/>
          <p:cNvCxnSpPr/>
          <p:nvPr/>
        </p:nvCxnSpPr>
        <p:spPr>
          <a:xfrm>
            <a:off x="1300950" y="2398575"/>
            <a:ext cx="3144600" cy="301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960000" dist="76200">
              <a:srgbClr val="000000"/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3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5023658" y="1530350"/>
            <a:ext cx="20877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2935958" y="1685000"/>
            <a:ext cx="20877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2" type="subTitle"/>
          </p:nvPr>
        </p:nvSpPr>
        <p:spPr>
          <a:xfrm>
            <a:off x="5023658" y="3125350"/>
            <a:ext cx="20877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3" type="title"/>
          </p:nvPr>
        </p:nvSpPr>
        <p:spPr>
          <a:xfrm>
            <a:off x="2935958" y="3280000"/>
            <a:ext cx="20877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4"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5298575" y="2420950"/>
            <a:ext cx="2941800" cy="3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4388675" y="585550"/>
            <a:ext cx="3851700" cy="1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/>
          <p:nvPr/>
        </p:nvSpPr>
        <p:spPr>
          <a:xfrm>
            <a:off x="0" y="385825"/>
            <a:ext cx="9537525" cy="3148325"/>
          </a:xfrm>
          <a:custGeom>
            <a:rect b="b" l="l" r="r" t="t"/>
            <a:pathLst>
              <a:path extrusionOk="0" h="125933" w="381501">
                <a:moveTo>
                  <a:pt x="381501" y="66670"/>
                </a:moveTo>
                <a:lnTo>
                  <a:pt x="303719" y="125933"/>
                </a:lnTo>
                <a:lnTo>
                  <a:pt x="14198" y="0"/>
                </a:lnTo>
                <a:lnTo>
                  <a:pt x="0" y="9877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6000"/>
              </a:srgbClr>
            </a:outerShdw>
          </a:effectLst>
        </p:spPr>
      </p:sp>
      <p:sp>
        <p:nvSpPr>
          <p:cNvPr id="132" name="Google Shape;132;p23"/>
          <p:cNvSpPr/>
          <p:nvPr/>
        </p:nvSpPr>
        <p:spPr>
          <a:xfrm>
            <a:off x="-15425" y="-77175"/>
            <a:ext cx="4660725" cy="1743925"/>
          </a:xfrm>
          <a:custGeom>
            <a:rect b="b" l="l" r="r" t="t"/>
            <a:pathLst>
              <a:path extrusionOk="0" h="69757" w="186429">
                <a:moveTo>
                  <a:pt x="0" y="69757"/>
                </a:moveTo>
                <a:lnTo>
                  <a:pt x="186429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8000"/>
              </a:srgbClr>
            </a:outerShdw>
          </a:effectLst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hasCustomPrompt="1" type="title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24"/>
          <p:cNvSpPr txBox="1"/>
          <p:nvPr>
            <p:ph hasCustomPrompt="1" idx="2" type="title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24"/>
          <p:cNvSpPr txBox="1"/>
          <p:nvPr>
            <p:ph idx="3" type="subTitle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24"/>
          <p:cNvSpPr txBox="1"/>
          <p:nvPr>
            <p:ph hasCustomPrompt="1" idx="4" type="title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24"/>
          <p:cNvSpPr txBox="1"/>
          <p:nvPr>
            <p:ph idx="5" type="subTitle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4"/>
          <p:cNvSpPr txBox="1"/>
          <p:nvPr>
            <p:ph idx="6"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677950" y="1390675"/>
            <a:ext cx="28914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3706400" y="-277775"/>
            <a:ext cx="5579600" cy="7175675"/>
          </a:xfrm>
          <a:custGeom>
            <a:rect b="b" l="l" r="r" t="t"/>
            <a:pathLst>
              <a:path extrusionOk="0" h="287027" w="223184">
                <a:moveTo>
                  <a:pt x="0" y="264497"/>
                </a:moveTo>
                <a:lnTo>
                  <a:pt x="37038" y="273930"/>
                </a:lnTo>
                <a:lnTo>
                  <a:pt x="84081" y="287027"/>
                </a:lnTo>
                <a:lnTo>
                  <a:pt x="35395" y="0"/>
                </a:lnTo>
                <a:lnTo>
                  <a:pt x="223184" y="524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9000"/>
              </a:srgbClr>
            </a:outerShdw>
          </a:effectLst>
        </p:spPr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5521475" y="2334075"/>
            <a:ext cx="28914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4091075" y="1483125"/>
            <a:ext cx="43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5332075" y="-46300"/>
            <a:ext cx="4027975" cy="4220900"/>
          </a:xfrm>
          <a:custGeom>
            <a:rect b="b" l="l" r="r" t="t"/>
            <a:pathLst>
              <a:path extrusionOk="0" h="168836" w="161119">
                <a:moveTo>
                  <a:pt x="0" y="0"/>
                </a:moveTo>
                <a:lnTo>
                  <a:pt x="158033" y="89202"/>
                </a:lnTo>
                <a:lnTo>
                  <a:pt x="140131" y="136118"/>
                </a:lnTo>
                <a:lnTo>
                  <a:pt x="161119" y="16883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</a:effectLst>
        </p:spPr>
      </p:sp>
      <p:sp>
        <p:nvSpPr>
          <p:cNvPr id="150" name="Google Shape;150;p27"/>
          <p:cNvSpPr/>
          <p:nvPr/>
        </p:nvSpPr>
        <p:spPr>
          <a:xfrm>
            <a:off x="6875350" y="-100325"/>
            <a:ext cx="2446125" cy="1504725"/>
          </a:xfrm>
          <a:custGeom>
            <a:rect b="b" l="l" r="r" t="t"/>
            <a:pathLst>
              <a:path extrusionOk="0" h="60189" w="97845">
                <a:moveTo>
                  <a:pt x="0" y="0"/>
                </a:moveTo>
                <a:lnTo>
                  <a:pt x="97536" y="56794"/>
                </a:lnTo>
                <a:lnTo>
                  <a:pt x="97845" y="6018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</a:effectLst>
        </p:spPr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1114173" y="1579200"/>
            <a:ext cx="2185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1114173" y="1896372"/>
            <a:ext cx="21855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" name="Google Shape;153;p27"/>
          <p:cNvSpPr txBox="1"/>
          <p:nvPr>
            <p:ph idx="2" type="title"/>
          </p:nvPr>
        </p:nvSpPr>
        <p:spPr>
          <a:xfrm>
            <a:off x="1114173" y="2987377"/>
            <a:ext cx="2185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4" name="Google Shape;154;p27"/>
          <p:cNvSpPr txBox="1"/>
          <p:nvPr>
            <p:ph idx="3" type="subTitle"/>
          </p:nvPr>
        </p:nvSpPr>
        <p:spPr>
          <a:xfrm>
            <a:off x="1114173" y="3297799"/>
            <a:ext cx="21855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7"/>
          <p:cNvSpPr txBox="1"/>
          <p:nvPr>
            <p:ph idx="4" type="title"/>
          </p:nvPr>
        </p:nvSpPr>
        <p:spPr>
          <a:xfrm>
            <a:off x="5844348" y="1579200"/>
            <a:ext cx="2185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27"/>
          <p:cNvSpPr txBox="1"/>
          <p:nvPr>
            <p:ph idx="5" type="subTitle"/>
          </p:nvPr>
        </p:nvSpPr>
        <p:spPr>
          <a:xfrm>
            <a:off x="5844348" y="1896372"/>
            <a:ext cx="21855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27"/>
          <p:cNvSpPr txBox="1"/>
          <p:nvPr>
            <p:ph idx="6" type="title"/>
          </p:nvPr>
        </p:nvSpPr>
        <p:spPr>
          <a:xfrm>
            <a:off x="5844348" y="2987377"/>
            <a:ext cx="2185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8" name="Google Shape;158;p27"/>
          <p:cNvSpPr txBox="1"/>
          <p:nvPr>
            <p:ph idx="7" type="subTitle"/>
          </p:nvPr>
        </p:nvSpPr>
        <p:spPr>
          <a:xfrm>
            <a:off x="5844348" y="3297799"/>
            <a:ext cx="21855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27"/>
          <p:cNvSpPr txBox="1"/>
          <p:nvPr>
            <p:ph idx="8"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SECTION_TITLE_AND_DESCRIPTION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751460" y="3395875"/>
            <a:ext cx="1650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751460" y="3713049"/>
            <a:ext cx="1650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8"/>
          <p:cNvSpPr txBox="1"/>
          <p:nvPr>
            <p:ph idx="2" type="title"/>
          </p:nvPr>
        </p:nvSpPr>
        <p:spPr>
          <a:xfrm>
            <a:off x="2748387" y="3395875"/>
            <a:ext cx="1650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4" name="Google Shape;164;p28"/>
          <p:cNvSpPr txBox="1"/>
          <p:nvPr>
            <p:ph idx="3" type="subTitle"/>
          </p:nvPr>
        </p:nvSpPr>
        <p:spPr>
          <a:xfrm>
            <a:off x="2748387" y="3713049"/>
            <a:ext cx="1650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8"/>
          <p:cNvSpPr txBox="1"/>
          <p:nvPr>
            <p:ph idx="4" type="title"/>
          </p:nvPr>
        </p:nvSpPr>
        <p:spPr>
          <a:xfrm>
            <a:off x="4745313" y="3395875"/>
            <a:ext cx="1650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6" name="Google Shape;166;p28"/>
          <p:cNvSpPr txBox="1"/>
          <p:nvPr>
            <p:ph idx="5" type="subTitle"/>
          </p:nvPr>
        </p:nvSpPr>
        <p:spPr>
          <a:xfrm>
            <a:off x="4745313" y="3713049"/>
            <a:ext cx="1650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28"/>
          <p:cNvSpPr txBox="1"/>
          <p:nvPr>
            <p:ph idx="6" type="title"/>
          </p:nvPr>
        </p:nvSpPr>
        <p:spPr>
          <a:xfrm>
            <a:off x="6742240" y="3395875"/>
            <a:ext cx="1650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subTitle"/>
          </p:nvPr>
        </p:nvSpPr>
        <p:spPr>
          <a:xfrm>
            <a:off x="6742240" y="3713049"/>
            <a:ext cx="1650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28"/>
          <p:cNvSpPr txBox="1"/>
          <p:nvPr>
            <p:ph idx="8"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ONE_COLUMN_TEXT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4610400" y="-392500"/>
            <a:ext cx="5156200" cy="3949700"/>
          </a:xfrm>
          <a:custGeom>
            <a:rect b="b" l="l" r="r" t="t"/>
            <a:pathLst>
              <a:path extrusionOk="0" h="157988" w="206248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1757675" y="2720175"/>
            <a:ext cx="19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4212925" y="1047300"/>
            <a:ext cx="3173400" cy="30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43642" y="1533475"/>
            <a:ext cx="35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3272750" y="-97150"/>
            <a:ext cx="6140900" cy="2477225"/>
          </a:xfrm>
          <a:custGeom>
            <a:rect b="b" l="l" r="r" t="t"/>
            <a:pathLst>
              <a:path extrusionOk="0" h="99089" w="245636">
                <a:moveTo>
                  <a:pt x="244332" y="34681"/>
                </a:moveTo>
                <a:lnTo>
                  <a:pt x="161411" y="261"/>
                </a:lnTo>
                <a:lnTo>
                  <a:pt x="245636" y="99089"/>
                </a:lnTo>
                <a:lnTo>
                  <a:pt x="3390" y="26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807825" y="3469975"/>
            <a:ext cx="2941800" cy="3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1"/>
          <p:cNvSpPr txBox="1"/>
          <p:nvPr>
            <p:ph idx="1" type="subTitle"/>
          </p:nvPr>
        </p:nvSpPr>
        <p:spPr>
          <a:xfrm>
            <a:off x="807825" y="1312625"/>
            <a:ext cx="31971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/>
          <p:nvPr/>
        </p:nvSpPr>
        <p:spPr>
          <a:xfrm flipH="1" rot="10800000">
            <a:off x="-25" y="-802"/>
            <a:ext cx="9347200" cy="5145388"/>
          </a:xfrm>
          <a:custGeom>
            <a:rect b="b" l="l" r="r" t="t"/>
            <a:pathLst>
              <a:path extrusionOk="0" h="176696" w="373888">
                <a:moveTo>
                  <a:pt x="0" y="53716"/>
                </a:moveTo>
                <a:lnTo>
                  <a:pt x="155846" y="0"/>
                </a:lnTo>
                <a:lnTo>
                  <a:pt x="0" y="176696"/>
                </a:lnTo>
                <a:lnTo>
                  <a:pt x="373888" y="5301"/>
                </a:lnTo>
                <a:lnTo>
                  <a:pt x="372828" y="153372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9000"/>
              </a:srgbClr>
            </a:outerShdw>
          </a:effectLst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1225013" y="2105975"/>
            <a:ext cx="1774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2"/>
          <p:cNvSpPr txBox="1"/>
          <p:nvPr>
            <p:ph idx="1" type="subTitle"/>
          </p:nvPr>
        </p:nvSpPr>
        <p:spPr>
          <a:xfrm>
            <a:off x="1225013" y="2507375"/>
            <a:ext cx="17745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3684751" y="2105975"/>
            <a:ext cx="1774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4" name="Google Shape;184;p32"/>
          <p:cNvSpPr txBox="1"/>
          <p:nvPr>
            <p:ph idx="3" type="subTitle"/>
          </p:nvPr>
        </p:nvSpPr>
        <p:spPr>
          <a:xfrm>
            <a:off x="3684751" y="2507375"/>
            <a:ext cx="17745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32"/>
          <p:cNvSpPr txBox="1"/>
          <p:nvPr>
            <p:ph idx="4" type="title"/>
          </p:nvPr>
        </p:nvSpPr>
        <p:spPr>
          <a:xfrm>
            <a:off x="6144489" y="2105975"/>
            <a:ext cx="1774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6" name="Google Shape;186;p32"/>
          <p:cNvSpPr txBox="1"/>
          <p:nvPr>
            <p:ph idx="5" type="subTitle"/>
          </p:nvPr>
        </p:nvSpPr>
        <p:spPr>
          <a:xfrm>
            <a:off x="6144489" y="2507375"/>
            <a:ext cx="17745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32"/>
          <p:cNvSpPr/>
          <p:nvPr/>
        </p:nvSpPr>
        <p:spPr>
          <a:xfrm>
            <a:off x="7469525" y="-157700"/>
            <a:ext cx="1867375" cy="5393800"/>
          </a:xfrm>
          <a:custGeom>
            <a:rect b="b" l="l" r="r" t="t"/>
            <a:pathLst>
              <a:path extrusionOk="0" h="215752" w="74695">
                <a:moveTo>
                  <a:pt x="0" y="0"/>
                </a:moveTo>
                <a:lnTo>
                  <a:pt x="74695" y="61114"/>
                </a:lnTo>
                <a:lnTo>
                  <a:pt x="309" y="215752"/>
                </a:lnTo>
                <a:lnTo>
                  <a:pt x="72226" y="181799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88" name="Google Shape;188;p32"/>
          <p:cNvSpPr txBox="1"/>
          <p:nvPr>
            <p:ph idx="6"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844013" y="2105975"/>
            <a:ext cx="1774500" cy="3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844013" y="2507375"/>
            <a:ext cx="17745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33"/>
          <p:cNvSpPr txBox="1"/>
          <p:nvPr>
            <p:ph idx="2" type="title"/>
          </p:nvPr>
        </p:nvSpPr>
        <p:spPr>
          <a:xfrm>
            <a:off x="3684751" y="2105975"/>
            <a:ext cx="1774500" cy="3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3"/>
          <p:cNvSpPr txBox="1"/>
          <p:nvPr>
            <p:ph idx="3" type="subTitle"/>
          </p:nvPr>
        </p:nvSpPr>
        <p:spPr>
          <a:xfrm>
            <a:off x="3684751" y="2507375"/>
            <a:ext cx="17745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3"/>
          <p:cNvSpPr txBox="1"/>
          <p:nvPr>
            <p:ph idx="4" type="title"/>
          </p:nvPr>
        </p:nvSpPr>
        <p:spPr>
          <a:xfrm>
            <a:off x="6525489" y="2105975"/>
            <a:ext cx="1774500" cy="3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5" name="Google Shape;195;p33"/>
          <p:cNvSpPr txBox="1"/>
          <p:nvPr>
            <p:ph idx="5" type="subTitle"/>
          </p:nvPr>
        </p:nvSpPr>
        <p:spPr>
          <a:xfrm>
            <a:off x="6525489" y="2507375"/>
            <a:ext cx="17745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6" name="Google Shape;196;p33"/>
          <p:cNvSpPr txBox="1"/>
          <p:nvPr>
            <p:ph idx="6"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97" name="Google Shape;197;p33"/>
          <p:cNvSpPr txBox="1"/>
          <p:nvPr>
            <p:ph idx="7" type="title"/>
          </p:nvPr>
        </p:nvSpPr>
        <p:spPr>
          <a:xfrm>
            <a:off x="2264363" y="3356675"/>
            <a:ext cx="1774500" cy="3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3"/>
          <p:cNvSpPr txBox="1"/>
          <p:nvPr>
            <p:ph idx="8" type="subTitle"/>
          </p:nvPr>
        </p:nvSpPr>
        <p:spPr>
          <a:xfrm>
            <a:off x="2264363" y="3758075"/>
            <a:ext cx="17745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3"/>
          <p:cNvSpPr txBox="1"/>
          <p:nvPr>
            <p:ph idx="9" type="title"/>
          </p:nvPr>
        </p:nvSpPr>
        <p:spPr>
          <a:xfrm>
            <a:off x="5105113" y="3356675"/>
            <a:ext cx="1774500" cy="3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0" name="Google Shape;200;p33"/>
          <p:cNvSpPr txBox="1"/>
          <p:nvPr>
            <p:ph idx="13" type="subTitle"/>
          </p:nvPr>
        </p:nvSpPr>
        <p:spPr>
          <a:xfrm>
            <a:off x="5105113" y="3758075"/>
            <a:ext cx="17745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03" name="Google Shape;203;p34"/>
          <p:cNvSpPr txBox="1"/>
          <p:nvPr>
            <p:ph hasCustomPrompt="1" idx="2" type="title"/>
          </p:nvPr>
        </p:nvSpPr>
        <p:spPr>
          <a:xfrm>
            <a:off x="3323414" y="1312150"/>
            <a:ext cx="207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/>
          <p:nvPr>
            <p:ph hasCustomPrompt="1" idx="3" type="title"/>
          </p:nvPr>
        </p:nvSpPr>
        <p:spPr>
          <a:xfrm>
            <a:off x="3323414" y="2526150"/>
            <a:ext cx="207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34"/>
          <p:cNvSpPr txBox="1"/>
          <p:nvPr>
            <p:ph hasCustomPrompt="1" idx="4" type="title"/>
          </p:nvPr>
        </p:nvSpPr>
        <p:spPr>
          <a:xfrm>
            <a:off x="3323414" y="3740150"/>
            <a:ext cx="207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4"/>
          <p:cNvSpPr txBox="1"/>
          <p:nvPr>
            <p:ph idx="1" type="subTitle"/>
          </p:nvPr>
        </p:nvSpPr>
        <p:spPr>
          <a:xfrm>
            <a:off x="5820598" y="1296550"/>
            <a:ext cx="17745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7" name="Google Shape;207;p34"/>
          <p:cNvSpPr txBox="1"/>
          <p:nvPr>
            <p:ph idx="5" type="subTitle"/>
          </p:nvPr>
        </p:nvSpPr>
        <p:spPr>
          <a:xfrm>
            <a:off x="5767366" y="2510550"/>
            <a:ext cx="17745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8" name="Google Shape;208;p34"/>
          <p:cNvSpPr txBox="1"/>
          <p:nvPr>
            <p:ph idx="6" type="subTitle"/>
          </p:nvPr>
        </p:nvSpPr>
        <p:spPr>
          <a:xfrm>
            <a:off x="5788652" y="3724550"/>
            <a:ext cx="17745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9" name="Google Shape;209;p34"/>
          <p:cNvSpPr txBox="1"/>
          <p:nvPr>
            <p:ph idx="7" type="title"/>
          </p:nvPr>
        </p:nvSpPr>
        <p:spPr>
          <a:xfrm>
            <a:off x="1548902" y="1531000"/>
            <a:ext cx="1774500" cy="3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0" name="Google Shape;210;p34"/>
          <p:cNvSpPr txBox="1"/>
          <p:nvPr>
            <p:ph idx="8" type="title"/>
          </p:nvPr>
        </p:nvSpPr>
        <p:spPr>
          <a:xfrm>
            <a:off x="1602160" y="3959000"/>
            <a:ext cx="1774500" cy="3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1" name="Google Shape;211;p34"/>
          <p:cNvSpPr txBox="1"/>
          <p:nvPr>
            <p:ph idx="9" type="title"/>
          </p:nvPr>
        </p:nvSpPr>
        <p:spPr>
          <a:xfrm>
            <a:off x="1634096" y="2745000"/>
            <a:ext cx="1774500" cy="3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4" name="Google Shape;214;p35"/>
          <p:cNvSpPr txBox="1"/>
          <p:nvPr>
            <p:ph idx="2" type="title"/>
          </p:nvPr>
        </p:nvSpPr>
        <p:spPr>
          <a:xfrm>
            <a:off x="1225013" y="3053750"/>
            <a:ext cx="1774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35"/>
          <p:cNvSpPr txBox="1"/>
          <p:nvPr>
            <p:ph idx="1" type="subTitle"/>
          </p:nvPr>
        </p:nvSpPr>
        <p:spPr>
          <a:xfrm>
            <a:off x="1225013" y="3412554"/>
            <a:ext cx="17745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35"/>
          <p:cNvSpPr txBox="1"/>
          <p:nvPr>
            <p:ph idx="3" type="title"/>
          </p:nvPr>
        </p:nvSpPr>
        <p:spPr>
          <a:xfrm>
            <a:off x="3684751" y="3053750"/>
            <a:ext cx="1774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7" name="Google Shape;217;p35"/>
          <p:cNvSpPr txBox="1"/>
          <p:nvPr>
            <p:ph idx="4" type="subTitle"/>
          </p:nvPr>
        </p:nvSpPr>
        <p:spPr>
          <a:xfrm>
            <a:off x="3684751" y="3412554"/>
            <a:ext cx="17745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35"/>
          <p:cNvSpPr txBox="1"/>
          <p:nvPr>
            <p:ph idx="5" type="title"/>
          </p:nvPr>
        </p:nvSpPr>
        <p:spPr>
          <a:xfrm>
            <a:off x="6144489" y="3053750"/>
            <a:ext cx="17745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9" name="Google Shape;219;p35"/>
          <p:cNvSpPr txBox="1"/>
          <p:nvPr>
            <p:ph idx="6" type="subTitle"/>
          </p:nvPr>
        </p:nvSpPr>
        <p:spPr>
          <a:xfrm>
            <a:off x="6144489" y="3412554"/>
            <a:ext cx="17745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22" name="Google Shape;222;p36"/>
          <p:cNvSpPr txBox="1"/>
          <p:nvPr>
            <p:ph idx="1" type="subTitle"/>
          </p:nvPr>
        </p:nvSpPr>
        <p:spPr>
          <a:xfrm>
            <a:off x="5169077" y="1296550"/>
            <a:ext cx="17745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36"/>
          <p:cNvSpPr txBox="1"/>
          <p:nvPr>
            <p:ph idx="2" type="subTitle"/>
          </p:nvPr>
        </p:nvSpPr>
        <p:spPr>
          <a:xfrm>
            <a:off x="5169090" y="2510550"/>
            <a:ext cx="17745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4" name="Google Shape;224;p36"/>
          <p:cNvSpPr txBox="1"/>
          <p:nvPr>
            <p:ph idx="3" type="subTitle"/>
          </p:nvPr>
        </p:nvSpPr>
        <p:spPr>
          <a:xfrm>
            <a:off x="5169078" y="3724550"/>
            <a:ext cx="17745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5" name="Google Shape;225;p36"/>
          <p:cNvSpPr txBox="1"/>
          <p:nvPr>
            <p:ph idx="4" type="title"/>
          </p:nvPr>
        </p:nvSpPr>
        <p:spPr>
          <a:xfrm>
            <a:off x="3245026" y="1531000"/>
            <a:ext cx="1774500" cy="3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6" name="Google Shape;226;p36"/>
          <p:cNvSpPr txBox="1"/>
          <p:nvPr>
            <p:ph idx="5" type="title"/>
          </p:nvPr>
        </p:nvSpPr>
        <p:spPr>
          <a:xfrm>
            <a:off x="3245040" y="3959000"/>
            <a:ext cx="1774500" cy="3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7" name="Google Shape;227;p36"/>
          <p:cNvSpPr txBox="1"/>
          <p:nvPr>
            <p:ph idx="6" type="title"/>
          </p:nvPr>
        </p:nvSpPr>
        <p:spPr>
          <a:xfrm>
            <a:off x="3245028" y="2745000"/>
            <a:ext cx="1774500" cy="3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SECTION_TITLE_AND_DESCRIPTION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928625" y="156705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0" name="Google Shape;230;p37"/>
          <p:cNvSpPr txBox="1"/>
          <p:nvPr>
            <p:ph idx="1" type="subTitle"/>
          </p:nvPr>
        </p:nvSpPr>
        <p:spPr>
          <a:xfrm>
            <a:off x="928625" y="188422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1" name="Google Shape;231;p37"/>
          <p:cNvSpPr txBox="1"/>
          <p:nvPr>
            <p:ph idx="2" type="title"/>
          </p:nvPr>
        </p:nvSpPr>
        <p:spPr>
          <a:xfrm>
            <a:off x="3560850" y="156705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2" name="Google Shape;232;p37"/>
          <p:cNvSpPr txBox="1"/>
          <p:nvPr>
            <p:ph idx="3" type="subTitle"/>
          </p:nvPr>
        </p:nvSpPr>
        <p:spPr>
          <a:xfrm>
            <a:off x="3560850" y="188422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37"/>
          <p:cNvSpPr txBox="1"/>
          <p:nvPr>
            <p:ph idx="4" type="title"/>
          </p:nvPr>
        </p:nvSpPr>
        <p:spPr>
          <a:xfrm>
            <a:off x="6193075" y="156705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4" name="Google Shape;234;p37"/>
          <p:cNvSpPr txBox="1"/>
          <p:nvPr>
            <p:ph idx="5" type="subTitle"/>
          </p:nvPr>
        </p:nvSpPr>
        <p:spPr>
          <a:xfrm>
            <a:off x="6193075" y="188422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5" name="Google Shape;235;p37"/>
          <p:cNvSpPr txBox="1"/>
          <p:nvPr>
            <p:ph idx="6" type="title"/>
          </p:nvPr>
        </p:nvSpPr>
        <p:spPr>
          <a:xfrm>
            <a:off x="928625" y="30976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6" name="Google Shape;236;p37"/>
          <p:cNvSpPr txBox="1"/>
          <p:nvPr>
            <p:ph idx="7" type="subTitle"/>
          </p:nvPr>
        </p:nvSpPr>
        <p:spPr>
          <a:xfrm>
            <a:off x="928625" y="34148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37"/>
          <p:cNvSpPr txBox="1"/>
          <p:nvPr>
            <p:ph idx="8" type="title"/>
          </p:nvPr>
        </p:nvSpPr>
        <p:spPr>
          <a:xfrm>
            <a:off x="3560850" y="30976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8" name="Google Shape;238;p37"/>
          <p:cNvSpPr txBox="1"/>
          <p:nvPr>
            <p:ph idx="9" type="subTitle"/>
          </p:nvPr>
        </p:nvSpPr>
        <p:spPr>
          <a:xfrm>
            <a:off x="3560850" y="34148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9" name="Google Shape;239;p37"/>
          <p:cNvSpPr txBox="1"/>
          <p:nvPr>
            <p:ph idx="13" type="title"/>
          </p:nvPr>
        </p:nvSpPr>
        <p:spPr>
          <a:xfrm>
            <a:off x="6193075" y="30976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0" name="Google Shape;240;p37"/>
          <p:cNvSpPr txBox="1"/>
          <p:nvPr>
            <p:ph idx="14" type="subTitle"/>
          </p:nvPr>
        </p:nvSpPr>
        <p:spPr>
          <a:xfrm>
            <a:off x="6193075" y="34148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1" name="Google Shape;241;p37"/>
          <p:cNvSpPr/>
          <p:nvPr/>
        </p:nvSpPr>
        <p:spPr>
          <a:xfrm>
            <a:off x="0" y="360975"/>
            <a:ext cx="9406350" cy="4421550"/>
          </a:xfrm>
          <a:custGeom>
            <a:rect b="b" l="l" r="r" t="t"/>
            <a:pathLst>
              <a:path extrusionOk="0" h="176862" w="376254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</p:sp>
      <p:sp>
        <p:nvSpPr>
          <p:cNvPr id="242" name="Google Shape;242;p37"/>
          <p:cNvSpPr txBox="1"/>
          <p:nvPr>
            <p:ph idx="15"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917475" y="7235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38"/>
          <p:cNvSpPr txBox="1"/>
          <p:nvPr>
            <p:ph idx="1" type="subTitle"/>
          </p:nvPr>
        </p:nvSpPr>
        <p:spPr>
          <a:xfrm>
            <a:off x="3917475" y="10406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38"/>
          <p:cNvSpPr txBox="1"/>
          <p:nvPr>
            <p:ph idx="2" type="title"/>
          </p:nvPr>
        </p:nvSpPr>
        <p:spPr>
          <a:xfrm>
            <a:off x="6381600" y="7235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" name="Google Shape;247;p38"/>
          <p:cNvSpPr txBox="1"/>
          <p:nvPr>
            <p:ph idx="3" type="subTitle"/>
          </p:nvPr>
        </p:nvSpPr>
        <p:spPr>
          <a:xfrm>
            <a:off x="6381600" y="10406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38"/>
          <p:cNvSpPr txBox="1"/>
          <p:nvPr>
            <p:ph idx="4" type="title"/>
          </p:nvPr>
        </p:nvSpPr>
        <p:spPr>
          <a:xfrm>
            <a:off x="3938775" y="36318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38"/>
          <p:cNvSpPr txBox="1"/>
          <p:nvPr>
            <p:ph idx="5" type="subTitle"/>
          </p:nvPr>
        </p:nvSpPr>
        <p:spPr>
          <a:xfrm>
            <a:off x="3938775" y="39489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38"/>
          <p:cNvSpPr txBox="1"/>
          <p:nvPr>
            <p:ph idx="6" type="title"/>
          </p:nvPr>
        </p:nvSpPr>
        <p:spPr>
          <a:xfrm>
            <a:off x="6402900" y="36318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38"/>
          <p:cNvSpPr txBox="1"/>
          <p:nvPr>
            <p:ph idx="7" type="subTitle"/>
          </p:nvPr>
        </p:nvSpPr>
        <p:spPr>
          <a:xfrm>
            <a:off x="6402900" y="39489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38"/>
          <p:cNvSpPr txBox="1"/>
          <p:nvPr>
            <p:ph idx="8" type="title"/>
          </p:nvPr>
        </p:nvSpPr>
        <p:spPr>
          <a:xfrm>
            <a:off x="3938775" y="21776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38"/>
          <p:cNvSpPr txBox="1"/>
          <p:nvPr>
            <p:ph idx="9" type="subTitle"/>
          </p:nvPr>
        </p:nvSpPr>
        <p:spPr>
          <a:xfrm>
            <a:off x="3938775" y="24948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38"/>
          <p:cNvSpPr txBox="1"/>
          <p:nvPr>
            <p:ph idx="13" type="title"/>
          </p:nvPr>
        </p:nvSpPr>
        <p:spPr>
          <a:xfrm>
            <a:off x="6402900" y="21776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38"/>
          <p:cNvSpPr txBox="1"/>
          <p:nvPr>
            <p:ph idx="14" type="subTitle"/>
          </p:nvPr>
        </p:nvSpPr>
        <p:spPr>
          <a:xfrm>
            <a:off x="6402900" y="24948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6" name="Google Shape;256;p38"/>
          <p:cNvSpPr txBox="1"/>
          <p:nvPr>
            <p:ph idx="15" type="title"/>
          </p:nvPr>
        </p:nvSpPr>
        <p:spPr>
          <a:xfrm>
            <a:off x="1138950" y="1686600"/>
            <a:ext cx="2022300" cy="17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7" name="Google Shape;257;p38"/>
          <p:cNvSpPr/>
          <p:nvPr/>
        </p:nvSpPr>
        <p:spPr>
          <a:xfrm rot="-8458454">
            <a:off x="1612775" y="2107018"/>
            <a:ext cx="9406800" cy="4421762"/>
          </a:xfrm>
          <a:custGeom>
            <a:rect b="b" l="l" r="r" t="t"/>
            <a:pathLst>
              <a:path extrusionOk="0" h="176862" w="376254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1822014" y="3487325"/>
            <a:ext cx="2087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39"/>
          <p:cNvSpPr txBox="1"/>
          <p:nvPr>
            <p:ph idx="1" type="subTitle"/>
          </p:nvPr>
        </p:nvSpPr>
        <p:spPr>
          <a:xfrm>
            <a:off x="1609913" y="2344025"/>
            <a:ext cx="2511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39"/>
          <p:cNvSpPr txBox="1"/>
          <p:nvPr>
            <p:ph idx="2" type="title"/>
          </p:nvPr>
        </p:nvSpPr>
        <p:spPr>
          <a:xfrm>
            <a:off x="5234289" y="3487325"/>
            <a:ext cx="2087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39"/>
          <p:cNvSpPr txBox="1"/>
          <p:nvPr>
            <p:ph idx="3" type="subTitle"/>
          </p:nvPr>
        </p:nvSpPr>
        <p:spPr>
          <a:xfrm>
            <a:off x="5022188" y="2344025"/>
            <a:ext cx="2511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39"/>
          <p:cNvSpPr/>
          <p:nvPr/>
        </p:nvSpPr>
        <p:spPr>
          <a:xfrm>
            <a:off x="-22850" y="972725"/>
            <a:ext cx="9406350" cy="4398375"/>
          </a:xfrm>
          <a:custGeom>
            <a:rect b="b" l="l" r="r" t="t"/>
            <a:pathLst>
              <a:path extrusionOk="0" h="175935" w="376254">
                <a:moveTo>
                  <a:pt x="0" y="0"/>
                </a:moveTo>
                <a:lnTo>
                  <a:pt x="103092" y="170379"/>
                </a:lnTo>
                <a:lnTo>
                  <a:pt x="376254" y="108031"/>
                </a:lnTo>
                <a:lnTo>
                  <a:pt x="320696" y="175935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sp>
      <p:sp>
        <p:nvSpPr>
          <p:cNvPr id="264" name="Google Shape;264;p39"/>
          <p:cNvSpPr txBox="1"/>
          <p:nvPr>
            <p:ph idx="4"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bg>
      <p:bgPr>
        <a:solidFill>
          <a:schemeClr val="accent6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cxnSp>
        <p:nvCxnSpPr>
          <p:cNvPr id="267" name="Google Shape;267;p40"/>
          <p:cNvCxnSpPr/>
          <p:nvPr/>
        </p:nvCxnSpPr>
        <p:spPr>
          <a:xfrm>
            <a:off x="6736800" y="-818625"/>
            <a:ext cx="2940600" cy="294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10860000" dist="76200">
              <a:srgbClr val="000000"/>
            </a:outerShdw>
          </a:effectLst>
        </p:spPr>
      </p:cxnSp>
      <p:cxnSp>
        <p:nvCxnSpPr>
          <p:cNvPr id="268" name="Google Shape;268;p40"/>
          <p:cNvCxnSpPr/>
          <p:nvPr/>
        </p:nvCxnSpPr>
        <p:spPr>
          <a:xfrm>
            <a:off x="-851925" y="2726150"/>
            <a:ext cx="3104400" cy="309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r="960000" dist="76200">
              <a:srgbClr val="000000"/>
            </a:outerShdw>
          </a:effectLst>
        </p:spPr>
      </p:cxnSp>
      <p:sp>
        <p:nvSpPr>
          <p:cNvPr id="269" name="Google Shape;269;p40"/>
          <p:cNvSpPr txBox="1"/>
          <p:nvPr>
            <p:ph idx="2" type="title"/>
          </p:nvPr>
        </p:nvSpPr>
        <p:spPr>
          <a:xfrm>
            <a:off x="3490038" y="2121975"/>
            <a:ext cx="2087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40"/>
          <p:cNvSpPr txBox="1"/>
          <p:nvPr>
            <p:ph idx="1" type="subTitle"/>
          </p:nvPr>
        </p:nvSpPr>
        <p:spPr>
          <a:xfrm>
            <a:off x="3419749" y="1247175"/>
            <a:ext cx="2308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0"/>
          <p:cNvSpPr txBox="1"/>
          <p:nvPr>
            <p:ph idx="3" type="title"/>
          </p:nvPr>
        </p:nvSpPr>
        <p:spPr>
          <a:xfrm>
            <a:off x="3490038" y="4018875"/>
            <a:ext cx="2087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2" name="Google Shape;272;p40"/>
          <p:cNvSpPr txBox="1"/>
          <p:nvPr>
            <p:ph idx="4" type="subTitle"/>
          </p:nvPr>
        </p:nvSpPr>
        <p:spPr>
          <a:xfrm>
            <a:off x="3419749" y="3150075"/>
            <a:ext cx="2308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43650" y="1948825"/>
            <a:ext cx="3463500" cy="22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86909" y="1533475"/>
            <a:ext cx="34635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851925" y="1544125"/>
            <a:ext cx="3463500" cy="4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75" name="Google Shape;275;p41"/>
          <p:cNvSpPr txBox="1"/>
          <p:nvPr>
            <p:ph idx="1" type="subTitle"/>
          </p:nvPr>
        </p:nvSpPr>
        <p:spPr>
          <a:xfrm>
            <a:off x="2147800" y="3272400"/>
            <a:ext cx="1965000" cy="1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1"/>
          <p:cNvSpPr txBox="1"/>
          <p:nvPr>
            <p:ph idx="2" type="subTitle"/>
          </p:nvPr>
        </p:nvSpPr>
        <p:spPr>
          <a:xfrm>
            <a:off x="2147800" y="1715200"/>
            <a:ext cx="1965000" cy="1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1"/>
          <p:cNvSpPr txBox="1"/>
          <p:nvPr>
            <p:ph idx="3" type="title"/>
          </p:nvPr>
        </p:nvSpPr>
        <p:spPr>
          <a:xfrm>
            <a:off x="705825" y="3899796"/>
            <a:ext cx="1533900" cy="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78" name="Google Shape;278;p41"/>
          <p:cNvSpPr txBox="1"/>
          <p:nvPr>
            <p:ph idx="4" type="title"/>
          </p:nvPr>
        </p:nvSpPr>
        <p:spPr>
          <a:xfrm>
            <a:off x="705825" y="2342596"/>
            <a:ext cx="1533900" cy="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SECTION_TITLE_AND_DESCRIPTION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/>
          <p:nvPr/>
        </p:nvSpPr>
        <p:spPr>
          <a:xfrm>
            <a:off x="4390950" y="3256800"/>
            <a:ext cx="5116025" cy="2006275"/>
          </a:xfrm>
          <a:custGeom>
            <a:rect b="b" l="l" r="r" t="t"/>
            <a:pathLst>
              <a:path extrusionOk="0" h="80251" w="204641">
                <a:moveTo>
                  <a:pt x="0" y="79016"/>
                </a:moveTo>
                <a:lnTo>
                  <a:pt x="204641" y="0"/>
                </a:lnTo>
                <a:lnTo>
                  <a:pt x="130254" y="80251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sp>
      <p:sp>
        <p:nvSpPr>
          <p:cNvPr id="281" name="Google Shape;281;p42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SECTION_TITLE_AND_DESCRIPTION_1_1_2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/>
          <p:nvPr/>
        </p:nvSpPr>
        <p:spPr>
          <a:xfrm>
            <a:off x="6875350" y="-100325"/>
            <a:ext cx="2446125" cy="1504725"/>
          </a:xfrm>
          <a:custGeom>
            <a:rect b="b" l="l" r="r" t="t"/>
            <a:pathLst>
              <a:path extrusionOk="0" h="60189" w="97845">
                <a:moveTo>
                  <a:pt x="0" y="0"/>
                </a:moveTo>
                <a:lnTo>
                  <a:pt x="97536" y="56794"/>
                </a:lnTo>
                <a:lnTo>
                  <a:pt x="97845" y="6018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</a:effectLst>
        </p:spPr>
      </p:sp>
      <p:sp>
        <p:nvSpPr>
          <p:cNvPr id="284" name="Google Shape;284;p43"/>
          <p:cNvSpPr txBox="1"/>
          <p:nvPr>
            <p:ph type="title"/>
          </p:nvPr>
        </p:nvSpPr>
        <p:spPr>
          <a:xfrm>
            <a:off x="5820375" y="1664100"/>
            <a:ext cx="244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5820375" y="2498100"/>
            <a:ext cx="24462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/>
          <p:nvPr/>
        </p:nvSpPr>
        <p:spPr>
          <a:xfrm>
            <a:off x="3718675" y="0"/>
            <a:ext cx="6922000" cy="5143500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44"/>
          <p:cNvCxnSpPr/>
          <p:nvPr/>
        </p:nvCxnSpPr>
        <p:spPr>
          <a:xfrm>
            <a:off x="4331975" y="-277425"/>
            <a:ext cx="1524000" cy="568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85738" rotWithShape="0" algn="bl" dir="1020000" dist="85725">
              <a:schemeClr val="dk1"/>
            </a:outerShdw>
          </a:effectLst>
        </p:spPr>
      </p:cxnSp>
      <p:cxnSp>
        <p:nvCxnSpPr>
          <p:cNvPr id="289" name="Google Shape;289;p44"/>
          <p:cNvCxnSpPr/>
          <p:nvPr/>
        </p:nvCxnSpPr>
        <p:spPr>
          <a:xfrm>
            <a:off x="7249875" y="-125025"/>
            <a:ext cx="1524000" cy="568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85738" rotWithShape="0" algn="bl" dir="1020000" dist="85725">
              <a:schemeClr val="dk1"/>
            </a:outerShdw>
          </a:effectLst>
        </p:spPr>
      </p:cxnSp>
      <p:sp>
        <p:nvSpPr>
          <p:cNvPr id="290" name="Google Shape;290;p44"/>
          <p:cNvSpPr txBox="1"/>
          <p:nvPr>
            <p:ph type="title"/>
          </p:nvPr>
        </p:nvSpPr>
        <p:spPr>
          <a:xfrm>
            <a:off x="5327750" y="1328025"/>
            <a:ext cx="3089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5249625" y="2148525"/>
            <a:ext cx="31677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/>
          <p:nvPr/>
        </p:nvSpPr>
        <p:spPr>
          <a:xfrm flipH="1">
            <a:off x="-680316" y="-392500"/>
            <a:ext cx="6714919" cy="5143694"/>
          </a:xfrm>
          <a:custGeom>
            <a:rect b="b" l="l" r="r" t="t"/>
            <a:pathLst>
              <a:path extrusionOk="0" h="157988" w="206248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sp>
      <p:sp>
        <p:nvSpPr>
          <p:cNvPr id="294" name="Google Shape;294;p45"/>
          <p:cNvSpPr txBox="1"/>
          <p:nvPr>
            <p:ph idx="1" type="subTitle"/>
          </p:nvPr>
        </p:nvSpPr>
        <p:spPr>
          <a:xfrm>
            <a:off x="3818634" y="1742550"/>
            <a:ext cx="3910500" cy="16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5"/>
          <p:cNvSpPr txBox="1"/>
          <p:nvPr>
            <p:ph type="title"/>
          </p:nvPr>
        </p:nvSpPr>
        <p:spPr>
          <a:xfrm>
            <a:off x="1132000" y="821350"/>
            <a:ext cx="26106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idx="1" type="subTitle"/>
          </p:nvPr>
        </p:nvSpPr>
        <p:spPr>
          <a:xfrm>
            <a:off x="2616750" y="2318875"/>
            <a:ext cx="3910500" cy="16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6"/>
          <p:cNvSpPr txBox="1"/>
          <p:nvPr>
            <p:ph type="title"/>
          </p:nvPr>
        </p:nvSpPr>
        <p:spPr>
          <a:xfrm>
            <a:off x="3646182" y="1166225"/>
            <a:ext cx="18516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9" name="Google Shape;299;p46"/>
          <p:cNvSpPr/>
          <p:nvPr/>
        </p:nvSpPr>
        <p:spPr>
          <a:xfrm rot="-796065">
            <a:off x="-527754" y="-192960"/>
            <a:ext cx="9406271" cy="4421513"/>
          </a:xfrm>
          <a:custGeom>
            <a:rect b="b" l="l" r="r" t="t"/>
            <a:pathLst>
              <a:path extrusionOk="0" h="176862" w="376254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4">
    <p:bg>
      <p:bgPr>
        <a:solidFill>
          <a:schemeClr val="lt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716950" y="489675"/>
            <a:ext cx="76992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02" name="Google Shape;302;p47"/>
          <p:cNvSpPr/>
          <p:nvPr/>
        </p:nvSpPr>
        <p:spPr>
          <a:xfrm rot="-7089850">
            <a:off x="-1665207" y="2610830"/>
            <a:ext cx="9406362" cy="4421556"/>
          </a:xfrm>
          <a:custGeom>
            <a:rect b="b" l="l" r="r" t="t"/>
            <a:pathLst>
              <a:path extrusionOk="0" h="176862" w="376254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1167725" y="1470900"/>
            <a:ext cx="3372000" cy="22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2886000" y="1115850"/>
            <a:ext cx="3372000" cy="22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07" name="Google Shape;307;p49"/>
          <p:cNvSpPr txBox="1"/>
          <p:nvPr>
            <p:ph idx="1" type="subTitle"/>
          </p:nvPr>
        </p:nvSpPr>
        <p:spPr>
          <a:xfrm>
            <a:off x="2602050" y="3317550"/>
            <a:ext cx="39399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3">
  <p:cSld name="CUSTOM_19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/>
          <p:nvPr/>
        </p:nvSpPr>
        <p:spPr>
          <a:xfrm rot="-2700013">
            <a:off x="-2887354" y="-1082398"/>
            <a:ext cx="8696758" cy="4148296"/>
          </a:xfrm>
          <a:prstGeom prst="flowChartExtra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50"/>
          <p:cNvCxnSpPr/>
          <p:nvPr/>
        </p:nvCxnSpPr>
        <p:spPr>
          <a:xfrm flipH="1" rot="10800000">
            <a:off x="-379150" y="-1036950"/>
            <a:ext cx="5731800" cy="596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76200">
              <a:srgbClr val="000000"/>
            </a:outerShdw>
          </a:effectLst>
        </p:spPr>
      </p:cxnSp>
      <p:cxnSp>
        <p:nvCxnSpPr>
          <p:cNvPr id="311" name="Google Shape;311;p50"/>
          <p:cNvCxnSpPr/>
          <p:nvPr/>
        </p:nvCxnSpPr>
        <p:spPr>
          <a:xfrm flipH="1" rot="10800000">
            <a:off x="-758275" y="-1118250"/>
            <a:ext cx="3661500" cy="382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76200">
              <a:srgbClr val="000000"/>
            </a:outerShdw>
          </a:effectLst>
        </p:spPr>
      </p:cxnSp>
      <p:sp>
        <p:nvSpPr>
          <p:cNvPr id="312" name="Google Shape;312;p50"/>
          <p:cNvSpPr txBox="1"/>
          <p:nvPr>
            <p:ph type="title"/>
          </p:nvPr>
        </p:nvSpPr>
        <p:spPr>
          <a:xfrm>
            <a:off x="691825" y="714750"/>
            <a:ext cx="2247000" cy="21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231500" y="3179175"/>
            <a:ext cx="1203775" cy="2068025"/>
          </a:xfrm>
          <a:custGeom>
            <a:rect b="b" l="l" r="r" t="t"/>
            <a:pathLst>
              <a:path extrusionOk="0" h="82721" w="48151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19000"/>
              </a:srgbClr>
            </a:outerShdw>
          </a:effectLst>
        </p:spPr>
      </p:sp>
      <p:sp>
        <p:nvSpPr>
          <p:cNvPr id="28" name="Google Shape;28;p6"/>
          <p:cNvSpPr/>
          <p:nvPr/>
        </p:nvSpPr>
        <p:spPr>
          <a:xfrm>
            <a:off x="7284325" y="-92600"/>
            <a:ext cx="1913700" cy="1134325"/>
          </a:xfrm>
          <a:custGeom>
            <a:rect b="b" l="l" r="r" t="t"/>
            <a:pathLst>
              <a:path extrusionOk="0" h="45373" w="76548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4800300" y="2146200"/>
            <a:ext cx="364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" name="Google Shape;315;p51"/>
          <p:cNvSpPr txBox="1"/>
          <p:nvPr>
            <p:ph hasCustomPrompt="1" idx="2" type="title"/>
          </p:nvPr>
        </p:nvSpPr>
        <p:spPr>
          <a:xfrm>
            <a:off x="4800300" y="1354450"/>
            <a:ext cx="3645000" cy="7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6" name="Google Shape;316;p51"/>
          <p:cNvSpPr txBox="1"/>
          <p:nvPr>
            <p:ph idx="1" type="subTitle"/>
          </p:nvPr>
        </p:nvSpPr>
        <p:spPr>
          <a:xfrm>
            <a:off x="5399850" y="2947250"/>
            <a:ext cx="2445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/>
          <p:nvPr/>
        </p:nvSpPr>
        <p:spPr>
          <a:xfrm flipH="1">
            <a:off x="-192025" y="-75375"/>
            <a:ext cx="9846125" cy="5262200"/>
          </a:xfrm>
          <a:custGeom>
            <a:rect b="b" l="l" r="r" t="t"/>
            <a:pathLst>
              <a:path extrusionOk="0" h="210488" w="393845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8000"/>
              </a:srgbClr>
            </a:outerShdw>
          </a:effectLst>
        </p:spPr>
      </p:sp>
      <p:sp>
        <p:nvSpPr>
          <p:cNvPr id="319" name="Google Shape;319;p52"/>
          <p:cNvSpPr txBox="1"/>
          <p:nvPr>
            <p:ph type="title"/>
          </p:nvPr>
        </p:nvSpPr>
        <p:spPr>
          <a:xfrm flipH="1">
            <a:off x="4559975" y="2191925"/>
            <a:ext cx="364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0" name="Google Shape;320;p52"/>
          <p:cNvSpPr txBox="1"/>
          <p:nvPr>
            <p:ph hasCustomPrompt="1" idx="2" type="title"/>
          </p:nvPr>
        </p:nvSpPr>
        <p:spPr>
          <a:xfrm flipH="1">
            <a:off x="4559975" y="1400175"/>
            <a:ext cx="3645000" cy="7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52"/>
          <p:cNvSpPr txBox="1"/>
          <p:nvPr>
            <p:ph idx="1" type="subTitle"/>
          </p:nvPr>
        </p:nvSpPr>
        <p:spPr>
          <a:xfrm flipH="1">
            <a:off x="5759075" y="2992975"/>
            <a:ext cx="2445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711250" y="1328025"/>
            <a:ext cx="3089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711250" y="2148525"/>
            <a:ext cx="30897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5" name="Google Shape;325;p53"/>
          <p:cNvSpPr/>
          <p:nvPr/>
        </p:nvSpPr>
        <p:spPr>
          <a:xfrm>
            <a:off x="-234275" y="-188950"/>
            <a:ext cx="5999325" cy="5378225"/>
          </a:xfrm>
          <a:custGeom>
            <a:rect b="b" l="l" r="r" t="t"/>
            <a:pathLst>
              <a:path extrusionOk="0" h="215129" w="239973">
                <a:moveTo>
                  <a:pt x="223646" y="0"/>
                </a:moveTo>
                <a:lnTo>
                  <a:pt x="153887" y="66690"/>
                </a:lnTo>
                <a:lnTo>
                  <a:pt x="239973" y="215129"/>
                </a:lnTo>
                <a:lnTo>
                  <a:pt x="0" y="88917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/>
          <p:nvPr>
            <p:ph type="title"/>
          </p:nvPr>
        </p:nvSpPr>
        <p:spPr>
          <a:xfrm>
            <a:off x="3027150" y="1701300"/>
            <a:ext cx="3089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8" name="Google Shape;328;p54"/>
          <p:cNvSpPr txBox="1"/>
          <p:nvPr>
            <p:ph idx="1" type="body"/>
          </p:nvPr>
        </p:nvSpPr>
        <p:spPr>
          <a:xfrm>
            <a:off x="3027150" y="2521800"/>
            <a:ext cx="30897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9" name="Google Shape;329;p54"/>
          <p:cNvSpPr/>
          <p:nvPr/>
        </p:nvSpPr>
        <p:spPr>
          <a:xfrm rot="9643457">
            <a:off x="1602348" y="-3934616"/>
            <a:ext cx="9405942" cy="4421358"/>
          </a:xfrm>
          <a:custGeom>
            <a:rect b="b" l="l" r="r" t="t"/>
            <a:pathLst>
              <a:path extrusionOk="0" h="176862" w="376254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4031873" y="1840200"/>
            <a:ext cx="28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55"/>
          <p:cNvSpPr txBox="1"/>
          <p:nvPr>
            <p:ph hasCustomPrompt="1" idx="2" type="title"/>
          </p:nvPr>
        </p:nvSpPr>
        <p:spPr>
          <a:xfrm>
            <a:off x="2232225" y="2188950"/>
            <a:ext cx="1755300" cy="7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3" name="Google Shape;333;p55"/>
          <p:cNvSpPr txBox="1"/>
          <p:nvPr>
            <p:ph idx="1" type="subTitle"/>
          </p:nvPr>
        </p:nvSpPr>
        <p:spPr>
          <a:xfrm>
            <a:off x="4031873" y="2816708"/>
            <a:ext cx="28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IG_NUMBER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idx="1" type="subTitle"/>
          </p:nvPr>
        </p:nvSpPr>
        <p:spPr>
          <a:xfrm>
            <a:off x="677950" y="1259375"/>
            <a:ext cx="33879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56"/>
          <p:cNvSpPr txBox="1"/>
          <p:nvPr>
            <p:ph type="title"/>
          </p:nvPr>
        </p:nvSpPr>
        <p:spPr>
          <a:xfrm>
            <a:off x="634238" y="39982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7" name="Google Shape;337;p56"/>
          <p:cNvSpPr/>
          <p:nvPr/>
        </p:nvSpPr>
        <p:spPr>
          <a:xfrm>
            <a:off x="2536100" y="2685825"/>
            <a:ext cx="7118750" cy="2522875"/>
          </a:xfrm>
          <a:custGeom>
            <a:rect b="b" l="l" r="r" t="t"/>
            <a:pathLst>
              <a:path extrusionOk="0" h="100915" w="284750">
                <a:moveTo>
                  <a:pt x="230251" y="100132"/>
                </a:moveTo>
                <a:lnTo>
                  <a:pt x="271191" y="58671"/>
                </a:lnTo>
                <a:lnTo>
                  <a:pt x="0" y="100915"/>
                </a:lnTo>
                <a:lnTo>
                  <a:pt x="28475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</p:sp>
      <p:sp>
        <p:nvSpPr>
          <p:cNvPr id="338" name="Google Shape;338;p56"/>
          <p:cNvSpPr txBox="1"/>
          <p:nvPr/>
        </p:nvSpPr>
        <p:spPr>
          <a:xfrm>
            <a:off x="676850" y="3200550"/>
            <a:ext cx="35718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027150" y="1328025"/>
            <a:ext cx="3089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2704950" y="2148525"/>
            <a:ext cx="37341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7"/>
          <p:cNvSpPr/>
          <p:nvPr/>
        </p:nvSpPr>
        <p:spPr>
          <a:xfrm>
            <a:off x="4610400" y="-392500"/>
            <a:ext cx="5156200" cy="3949700"/>
          </a:xfrm>
          <a:custGeom>
            <a:rect b="b" l="l" r="r" t="t"/>
            <a:pathLst>
              <a:path extrusionOk="0" h="157988" w="206248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4801575" y="-38575"/>
            <a:ext cx="4884671" cy="5239475"/>
          </a:xfrm>
          <a:custGeom>
            <a:rect b="b" l="l" r="r" t="t"/>
            <a:pathLst>
              <a:path extrusionOk="0" h="209579" w="182417">
                <a:moveTo>
                  <a:pt x="0" y="0"/>
                </a:moveTo>
                <a:lnTo>
                  <a:pt x="117908" y="209579"/>
                </a:lnTo>
                <a:lnTo>
                  <a:pt x="182417" y="209579"/>
                </a:lnTo>
                <a:lnTo>
                  <a:pt x="182417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6185475" y="714750"/>
            <a:ext cx="2247000" cy="21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640350" y="2229350"/>
            <a:ext cx="3229500" cy="3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640350" y="2628605"/>
            <a:ext cx="3837000" cy="22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5700700" y="489675"/>
            <a:ext cx="2718300" cy="19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b="1" sz="30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43" name="Google Shape;43;p10"/>
          <p:cNvSpPr/>
          <p:nvPr/>
        </p:nvSpPr>
        <p:spPr>
          <a:xfrm flipH="1">
            <a:off x="-416600" y="-242575"/>
            <a:ext cx="2959250" cy="2662175"/>
          </a:xfrm>
          <a:custGeom>
            <a:rect b="b" l="l" r="r" t="t"/>
            <a:pathLst>
              <a:path extrusionOk="0" h="106487" w="118370">
                <a:moveTo>
                  <a:pt x="59571" y="4938"/>
                </a:moveTo>
                <a:lnTo>
                  <a:pt x="118370" y="63737"/>
                </a:lnTo>
                <a:lnTo>
                  <a:pt x="0" y="0"/>
                </a:lnTo>
                <a:lnTo>
                  <a:pt x="118216" y="106487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8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팀빌딩 발표</a:t>
            </a:r>
            <a:endParaRPr/>
          </a:p>
        </p:txBody>
      </p:sp>
      <p:sp>
        <p:nvSpPr>
          <p:cNvPr id="344" name="Google Shape;344;p57"/>
          <p:cNvSpPr txBox="1"/>
          <p:nvPr>
            <p:ph idx="1" type="subTitle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							김범열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/>
          <p:nvPr/>
        </p:nvSpPr>
        <p:spPr>
          <a:xfrm>
            <a:off x="1193850" y="1499585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8"/>
          <p:cNvSpPr/>
          <p:nvPr/>
        </p:nvSpPr>
        <p:spPr>
          <a:xfrm>
            <a:off x="3198950" y="1499585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8"/>
          <p:cNvSpPr/>
          <p:nvPr/>
        </p:nvSpPr>
        <p:spPr>
          <a:xfrm>
            <a:off x="5204050" y="1499585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/>
          <p:nvPr/>
        </p:nvSpPr>
        <p:spPr>
          <a:xfrm>
            <a:off x="7209150" y="1499585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8"/>
          <p:cNvSpPr txBox="1"/>
          <p:nvPr>
            <p:ph type="title"/>
          </p:nvPr>
        </p:nvSpPr>
        <p:spPr>
          <a:xfrm>
            <a:off x="667500" y="2253900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Jetson nano</a:t>
            </a:r>
            <a:endParaRPr/>
          </a:p>
        </p:txBody>
      </p:sp>
      <p:sp>
        <p:nvSpPr>
          <p:cNvPr id="354" name="Google Shape;354;p58"/>
          <p:cNvSpPr txBox="1"/>
          <p:nvPr>
            <p:ph idx="1" type="subTitle"/>
          </p:nvPr>
        </p:nvSpPr>
        <p:spPr>
          <a:xfrm>
            <a:off x="667500" y="2803075"/>
            <a:ext cx="1793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Jetson nano를 사용하여 다양한 센서 활용</a:t>
            </a:r>
            <a:endParaRPr/>
          </a:p>
        </p:txBody>
      </p:sp>
      <p:sp>
        <p:nvSpPr>
          <p:cNvPr id="355" name="Google Shape;355;p58"/>
          <p:cNvSpPr txBox="1"/>
          <p:nvPr>
            <p:ph idx="2" type="title"/>
          </p:nvPr>
        </p:nvSpPr>
        <p:spPr>
          <a:xfrm>
            <a:off x="667500" y="1590575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6" name="Google Shape;356;p58"/>
          <p:cNvSpPr txBox="1"/>
          <p:nvPr>
            <p:ph idx="3" type="title"/>
          </p:nvPr>
        </p:nvSpPr>
        <p:spPr>
          <a:xfrm>
            <a:off x="2672600" y="2253900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Rasberry Pi</a:t>
            </a:r>
            <a:endParaRPr/>
          </a:p>
        </p:txBody>
      </p:sp>
      <p:sp>
        <p:nvSpPr>
          <p:cNvPr id="357" name="Google Shape;357;p58"/>
          <p:cNvSpPr txBox="1"/>
          <p:nvPr>
            <p:ph idx="4" type="subTitle"/>
          </p:nvPr>
        </p:nvSpPr>
        <p:spPr>
          <a:xfrm>
            <a:off x="2672600" y="2803075"/>
            <a:ext cx="1793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Rasberry Pi를 활용한 미니 드론 컨트롤</a:t>
            </a:r>
            <a:endParaRPr/>
          </a:p>
        </p:txBody>
      </p:sp>
      <p:sp>
        <p:nvSpPr>
          <p:cNvPr id="358" name="Google Shape;358;p58"/>
          <p:cNvSpPr txBox="1"/>
          <p:nvPr>
            <p:ph idx="5" type="title"/>
          </p:nvPr>
        </p:nvSpPr>
        <p:spPr>
          <a:xfrm>
            <a:off x="2672600" y="1590575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9" name="Google Shape;359;p58"/>
          <p:cNvSpPr txBox="1"/>
          <p:nvPr>
            <p:ph idx="6" type="title"/>
          </p:nvPr>
        </p:nvSpPr>
        <p:spPr>
          <a:xfrm>
            <a:off x="4677700" y="2253900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Mediapipe</a:t>
            </a:r>
            <a:endParaRPr/>
          </a:p>
        </p:txBody>
      </p:sp>
      <p:sp>
        <p:nvSpPr>
          <p:cNvPr id="360" name="Google Shape;360;p58"/>
          <p:cNvSpPr txBox="1"/>
          <p:nvPr>
            <p:ph idx="7" type="subTitle"/>
          </p:nvPr>
        </p:nvSpPr>
        <p:spPr>
          <a:xfrm>
            <a:off x="4677700" y="2803075"/>
            <a:ext cx="1793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손 랜드마크 모델을 이용하여 컨트롤</a:t>
            </a:r>
            <a:endParaRPr/>
          </a:p>
        </p:txBody>
      </p:sp>
      <p:sp>
        <p:nvSpPr>
          <p:cNvPr id="361" name="Google Shape;361;p58"/>
          <p:cNvSpPr txBox="1"/>
          <p:nvPr>
            <p:ph idx="8" type="title"/>
          </p:nvPr>
        </p:nvSpPr>
        <p:spPr>
          <a:xfrm>
            <a:off x="4677700" y="1590575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2" name="Google Shape;362;p58"/>
          <p:cNvSpPr txBox="1"/>
          <p:nvPr>
            <p:ph idx="9" type="title"/>
          </p:nvPr>
        </p:nvSpPr>
        <p:spPr>
          <a:xfrm>
            <a:off x="6682800" y="2253900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프린터</a:t>
            </a:r>
            <a:endParaRPr/>
          </a:p>
        </p:txBody>
      </p:sp>
      <p:sp>
        <p:nvSpPr>
          <p:cNvPr id="363" name="Google Shape;363;p58"/>
          <p:cNvSpPr txBox="1"/>
          <p:nvPr>
            <p:ph idx="13" type="subTitle"/>
          </p:nvPr>
        </p:nvSpPr>
        <p:spPr>
          <a:xfrm>
            <a:off x="6682800" y="2803075"/>
            <a:ext cx="1793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3d 프린터를 이용하여 여러 구조물 프린터</a:t>
            </a:r>
            <a:endParaRPr/>
          </a:p>
        </p:txBody>
      </p:sp>
      <p:sp>
        <p:nvSpPr>
          <p:cNvPr id="364" name="Google Shape;364;p58"/>
          <p:cNvSpPr txBox="1"/>
          <p:nvPr>
            <p:ph idx="14" type="title"/>
          </p:nvPr>
        </p:nvSpPr>
        <p:spPr>
          <a:xfrm>
            <a:off x="6682800" y="1590575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5" name="Google Shape;365;p58"/>
          <p:cNvSpPr txBox="1"/>
          <p:nvPr>
            <p:ph idx="4294967295"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나의 경험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/>
          <p:nvPr/>
        </p:nvSpPr>
        <p:spPr>
          <a:xfrm>
            <a:off x="2196400" y="1549710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9"/>
          <p:cNvSpPr/>
          <p:nvPr/>
        </p:nvSpPr>
        <p:spPr>
          <a:xfrm>
            <a:off x="4201500" y="1549710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9"/>
          <p:cNvSpPr/>
          <p:nvPr/>
        </p:nvSpPr>
        <p:spPr>
          <a:xfrm>
            <a:off x="6206600" y="1549710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9"/>
          <p:cNvSpPr txBox="1"/>
          <p:nvPr>
            <p:ph idx="1" type="subTitle"/>
          </p:nvPr>
        </p:nvSpPr>
        <p:spPr>
          <a:xfrm>
            <a:off x="1670050" y="2853200"/>
            <a:ext cx="1793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초반 팀원들끼리의 어색한 분위기를 풀 자신있습니다!</a:t>
            </a:r>
            <a:endParaRPr/>
          </a:p>
        </p:txBody>
      </p:sp>
      <p:sp>
        <p:nvSpPr>
          <p:cNvPr id="374" name="Google Shape;374;p59"/>
          <p:cNvSpPr txBox="1"/>
          <p:nvPr>
            <p:ph idx="2" type="title"/>
          </p:nvPr>
        </p:nvSpPr>
        <p:spPr>
          <a:xfrm>
            <a:off x="1670050" y="1640700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5" name="Google Shape;375;p59"/>
          <p:cNvSpPr txBox="1"/>
          <p:nvPr>
            <p:ph idx="3" type="title"/>
          </p:nvPr>
        </p:nvSpPr>
        <p:spPr>
          <a:xfrm>
            <a:off x="3675150" y="2304025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끈기</a:t>
            </a:r>
            <a:endParaRPr/>
          </a:p>
        </p:txBody>
      </p:sp>
      <p:sp>
        <p:nvSpPr>
          <p:cNvPr id="376" name="Google Shape;376;p59"/>
          <p:cNvSpPr txBox="1"/>
          <p:nvPr>
            <p:ph idx="4" type="subTitle"/>
          </p:nvPr>
        </p:nvSpPr>
        <p:spPr>
          <a:xfrm>
            <a:off x="3675150" y="2853200"/>
            <a:ext cx="17937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안 되더라도 어떻게든 방법을 찾아 일을 수행합니다.</a:t>
            </a:r>
            <a:endParaRPr/>
          </a:p>
        </p:txBody>
      </p:sp>
      <p:sp>
        <p:nvSpPr>
          <p:cNvPr id="377" name="Google Shape;377;p59"/>
          <p:cNvSpPr txBox="1"/>
          <p:nvPr>
            <p:ph idx="5" type="title"/>
          </p:nvPr>
        </p:nvSpPr>
        <p:spPr>
          <a:xfrm>
            <a:off x="3675150" y="1640700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8" name="Google Shape;378;p59"/>
          <p:cNvSpPr txBox="1"/>
          <p:nvPr>
            <p:ph idx="6" type="title"/>
          </p:nvPr>
        </p:nvSpPr>
        <p:spPr>
          <a:xfrm>
            <a:off x="5680250" y="2304025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밤샘 가능</a:t>
            </a:r>
            <a:endParaRPr/>
          </a:p>
        </p:txBody>
      </p:sp>
      <p:sp>
        <p:nvSpPr>
          <p:cNvPr id="379" name="Google Shape;379;p59"/>
          <p:cNvSpPr txBox="1"/>
          <p:nvPr>
            <p:ph idx="7" type="subTitle"/>
          </p:nvPr>
        </p:nvSpPr>
        <p:spPr>
          <a:xfrm>
            <a:off x="5680250" y="2853200"/>
            <a:ext cx="1793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시험 기간에 학정에서 많은 밤새기 경험을 통해 숙련된 밤새기가 가능합니다</a:t>
            </a:r>
            <a:endParaRPr/>
          </a:p>
        </p:txBody>
      </p:sp>
      <p:sp>
        <p:nvSpPr>
          <p:cNvPr id="380" name="Google Shape;380;p59"/>
          <p:cNvSpPr txBox="1"/>
          <p:nvPr>
            <p:ph idx="8" type="title"/>
          </p:nvPr>
        </p:nvSpPr>
        <p:spPr>
          <a:xfrm>
            <a:off x="5680250" y="1640700"/>
            <a:ext cx="1793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1" name="Google Shape;381;p59"/>
          <p:cNvSpPr txBox="1"/>
          <p:nvPr>
            <p:ph idx="4294967295"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나의 강점</a:t>
            </a:r>
            <a:endParaRPr/>
          </a:p>
        </p:txBody>
      </p:sp>
      <p:sp>
        <p:nvSpPr>
          <p:cNvPr id="382" name="Google Shape;382;p59"/>
          <p:cNvSpPr txBox="1"/>
          <p:nvPr>
            <p:ph type="title"/>
          </p:nvPr>
        </p:nvSpPr>
        <p:spPr>
          <a:xfrm>
            <a:off x="1670050" y="2304025"/>
            <a:ext cx="1793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친화력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