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24" Type="http://schemas.openxmlformats.org/officeDocument/2006/relationships/image" Target="../media/image61.png"/><Relationship Id="rId25" Type="http://schemas.openxmlformats.org/officeDocument/2006/relationships/image" Target="../media/image6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477482" y="5130718"/>
            <a:ext cx="10285714" cy="24278"/>
            <a:chOff x="-4477482" y="5130718"/>
            <a:chExt cx="10285714" cy="24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4477482" y="5130718"/>
              <a:ext cx="10285714" cy="24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667" y="9617115"/>
            <a:ext cx="16952381" cy="23619"/>
            <a:chOff x="666667" y="9617115"/>
            <a:chExt cx="16952381" cy="23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667" y="9617115"/>
              <a:ext cx="16952381" cy="23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77482" y="5130718"/>
            <a:ext cx="10285714" cy="24278"/>
            <a:chOff x="12477482" y="5130718"/>
            <a:chExt cx="10285714" cy="242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477482" y="5130718"/>
              <a:ext cx="10285714" cy="242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6667" y="3878601"/>
            <a:ext cx="16952381" cy="23619"/>
            <a:chOff x="666667" y="3878601"/>
            <a:chExt cx="16952381" cy="23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667" y="3878601"/>
              <a:ext cx="16952381" cy="23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42256" y="6735393"/>
            <a:ext cx="5698684" cy="24278"/>
            <a:chOff x="6442256" y="6735393"/>
            <a:chExt cx="5698684" cy="242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442256" y="6735393"/>
              <a:ext cx="5698684" cy="242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1005" y="3134780"/>
            <a:ext cx="8327279" cy="6618351"/>
            <a:chOff x="8991005" y="3134780"/>
            <a:chExt cx="8327279" cy="66183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0000">
              <a:off x="8991005" y="3134780"/>
              <a:ext cx="8327279" cy="66183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2322" y="643376"/>
            <a:ext cx="16952381" cy="23619"/>
            <a:chOff x="682322" y="643376"/>
            <a:chExt cx="16952381" cy="236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2322" y="643376"/>
              <a:ext cx="16952381" cy="23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0"/>
            <a:ext cx="666667" cy="666667"/>
            <a:chOff x="0" y="0"/>
            <a:chExt cx="666667" cy="66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666667" cy="6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619048" y="9619048"/>
            <a:ext cx="666667" cy="666667"/>
            <a:chOff x="17619048" y="9619048"/>
            <a:chExt cx="666667" cy="6666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19048" y="9619048"/>
              <a:ext cx="666667" cy="6666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28945" y="9609877"/>
            <a:ext cx="3990102" cy="24561"/>
            <a:chOff x="13628945" y="9609877"/>
            <a:chExt cx="3990102" cy="2456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28945" y="9609877"/>
              <a:ext cx="3990102" cy="2456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8604" y="470837"/>
            <a:ext cx="13094659" cy="411445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6014" y="4171595"/>
            <a:ext cx="5775650" cy="337097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4049" y="9750001"/>
            <a:ext cx="778404" cy="49046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6421" y="156604"/>
            <a:ext cx="2317879" cy="55586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153" y="8332277"/>
            <a:ext cx="2633083" cy="10738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666667"/>
            <a:ext cx="16952381" cy="8952381"/>
            <a:chOff x="666667" y="666667"/>
            <a:chExt cx="16952381" cy="89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67" y="666667"/>
              <a:ext cx="16952381" cy="895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3333" y="3967932"/>
            <a:ext cx="5619048" cy="3318852"/>
            <a:chOff x="6333333" y="3967932"/>
            <a:chExt cx="5619048" cy="3318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3333" y="3967932"/>
              <a:ext cx="5619048" cy="3318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4778" y="3967932"/>
            <a:ext cx="5619048" cy="3318852"/>
            <a:chOff x="684778" y="3967932"/>
            <a:chExt cx="5619048" cy="33188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778" y="3967932"/>
              <a:ext cx="5619048" cy="33188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81577" y="3967932"/>
            <a:ext cx="5619048" cy="3318852"/>
            <a:chOff x="11981577" y="3967932"/>
            <a:chExt cx="5619048" cy="33188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81577" y="3967932"/>
              <a:ext cx="5619048" cy="33188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296" y="3958565"/>
            <a:ext cx="16939122" cy="24561"/>
            <a:chOff x="673296" y="3958565"/>
            <a:chExt cx="16939122" cy="245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296" y="3958565"/>
              <a:ext cx="16939122" cy="245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296" y="7274724"/>
            <a:ext cx="16939122" cy="24561"/>
            <a:chOff x="673296" y="7274724"/>
            <a:chExt cx="16939122" cy="245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296" y="7274724"/>
              <a:ext cx="16939122" cy="245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12499" y="6788783"/>
            <a:ext cx="5621912" cy="24278"/>
            <a:chOff x="3512499" y="6788783"/>
            <a:chExt cx="5621912" cy="242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3512499" y="6788783"/>
              <a:ext cx="5621912" cy="242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52125" y="6788501"/>
            <a:ext cx="5621347" cy="24278"/>
            <a:chOff x="9152125" y="6788501"/>
            <a:chExt cx="5621347" cy="242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9152125" y="6788501"/>
              <a:ext cx="5621347" cy="2427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9069" y="7515595"/>
            <a:ext cx="4158636" cy="9669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850538" y="7541075"/>
            <a:ext cx="3018140" cy="751746"/>
            <a:chOff x="1850538" y="7541075"/>
            <a:chExt cx="3018140" cy="7517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50538" y="7541075"/>
              <a:ext cx="3018140" cy="7517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6918" y="664117"/>
            <a:ext cx="16962880" cy="3294338"/>
            <a:chOff x="656918" y="664117"/>
            <a:chExt cx="16962880" cy="32943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918" y="664117"/>
              <a:ext cx="16962880" cy="32943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33787" y="7576789"/>
            <a:ext cx="3018140" cy="751746"/>
            <a:chOff x="7633787" y="7576789"/>
            <a:chExt cx="3018140" cy="75174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33787" y="7576789"/>
              <a:ext cx="3018140" cy="7517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084444" y="7576789"/>
            <a:ext cx="3755564" cy="751746"/>
            <a:chOff x="13084444" y="7576789"/>
            <a:chExt cx="3755564" cy="75174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84444" y="7576789"/>
              <a:ext cx="3755564" cy="75174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55694" y="8535383"/>
            <a:ext cx="3386783" cy="92505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08017" y="8535383"/>
            <a:ext cx="6439954" cy="92505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381002" y="1450342"/>
            <a:ext cx="16723159" cy="205999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81078" y="8535383"/>
            <a:ext cx="5643021" cy="92505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791906" y="135013"/>
            <a:ext cx="15198070" cy="57206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2382" y="125499"/>
            <a:ext cx="912356" cy="54283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 rot="-5400000">
            <a:off x="-1072363" y="4885536"/>
            <a:ext cx="2882735" cy="69901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79222" y="7503146"/>
            <a:ext cx="4381054" cy="99235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65879" y="7522184"/>
            <a:ext cx="3735569" cy="10387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77482" y="5130718"/>
            <a:ext cx="10285714" cy="24278"/>
            <a:chOff x="-4477482" y="5130718"/>
            <a:chExt cx="10285714" cy="24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477482" y="5130718"/>
              <a:ext cx="10285714" cy="24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77482" y="5130718"/>
            <a:ext cx="10285714" cy="24278"/>
            <a:chOff x="12477482" y="5130718"/>
            <a:chExt cx="10285714" cy="24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477482" y="5130718"/>
              <a:ext cx="10285714" cy="24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0893" y="4038965"/>
            <a:ext cx="16929134" cy="24561"/>
            <a:chOff x="690893" y="4038965"/>
            <a:chExt cx="16929134" cy="245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893" y="4038965"/>
              <a:ext cx="16929134" cy="24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545" y="9616186"/>
            <a:ext cx="16974625" cy="25477"/>
            <a:chOff x="655545" y="9616186"/>
            <a:chExt cx="16974625" cy="254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545" y="9616186"/>
              <a:ext cx="16974625" cy="254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981" y="661654"/>
            <a:ext cx="17011753" cy="24561"/>
            <a:chOff x="636981" y="661654"/>
            <a:chExt cx="17011753" cy="245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981" y="661654"/>
              <a:ext cx="17011753" cy="245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39708" y="4211474"/>
            <a:ext cx="4603615" cy="3383711"/>
            <a:chOff x="10339708" y="4211474"/>
            <a:chExt cx="4603615" cy="338371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9708" y="4211474"/>
              <a:ext cx="4603615" cy="33837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82689" y="6828897"/>
            <a:ext cx="5547105" cy="24278"/>
            <a:chOff x="7382689" y="6828897"/>
            <a:chExt cx="5547105" cy="242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7382689" y="6828897"/>
              <a:ext cx="5547105" cy="242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0893" y="5829115"/>
            <a:ext cx="9468849" cy="24561"/>
            <a:chOff x="690893" y="5829115"/>
            <a:chExt cx="9468849" cy="245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893" y="5829115"/>
              <a:ext cx="9468849" cy="245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619048" y="9619048"/>
            <a:ext cx="666667" cy="666667"/>
            <a:chOff x="17619048" y="9619048"/>
            <a:chExt cx="666667" cy="66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19048" y="9619048"/>
              <a:ext cx="666667" cy="6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3236" y="8025275"/>
            <a:ext cx="9468849" cy="24561"/>
            <a:chOff x="653236" y="8025275"/>
            <a:chExt cx="9468849" cy="245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3236" y="8025275"/>
              <a:ext cx="9468849" cy="245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33314" y="6587011"/>
            <a:ext cx="3630745" cy="2876528"/>
            <a:chOff x="13833314" y="6587011"/>
            <a:chExt cx="3630745" cy="28765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33314" y="6587011"/>
              <a:ext cx="3630745" cy="287652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81678" y="135013"/>
            <a:ext cx="13628060" cy="57206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6897" y="124232"/>
            <a:ext cx="912355" cy="54663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5400000">
            <a:off x="-1072362" y="4885536"/>
            <a:ext cx="2882734" cy="69901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964076" y="1471815"/>
            <a:ext cx="17959014" cy="214945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89545" y="4597066"/>
            <a:ext cx="5989914" cy="96887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71616" y="5989948"/>
            <a:ext cx="6495389" cy="209328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31189" y="4601905"/>
            <a:ext cx="1609219" cy="751746"/>
            <a:chOff x="1031189" y="4601905"/>
            <a:chExt cx="1609219" cy="75174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31189" y="4601905"/>
              <a:ext cx="1609219" cy="751746"/>
              <a:chOff x="1031189" y="4601905"/>
              <a:chExt cx="1609219" cy="75174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31189" y="4601905"/>
                <a:ext cx="1609219" cy="751746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138" y="4557945"/>
              <a:ext cx="2064885" cy="91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1332" y="6479801"/>
            <a:ext cx="1609219" cy="751746"/>
            <a:chOff x="971332" y="6479801"/>
            <a:chExt cx="1609219" cy="75174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71332" y="6479801"/>
              <a:ext cx="1609219" cy="751746"/>
              <a:chOff x="971332" y="6479801"/>
              <a:chExt cx="1609219" cy="75174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71332" y="6479801"/>
                <a:ext cx="1609219" cy="751746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4043" y="6445362"/>
              <a:ext cx="2022866" cy="89714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74190" y="8432894"/>
            <a:ext cx="1609219" cy="751746"/>
            <a:chOff x="1074190" y="8432894"/>
            <a:chExt cx="1609219" cy="751746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074190" y="8432894"/>
              <a:ext cx="1609219" cy="751746"/>
              <a:chOff x="1074190" y="8432894"/>
              <a:chExt cx="1609219" cy="751746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74190" y="8432894"/>
                <a:ext cx="1609219" cy="751746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7519" y="8405376"/>
              <a:ext cx="2070056" cy="88589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889545" y="8419563"/>
            <a:ext cx="7244439" cy="9307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84410" y="673190"/>
            <a:ext cx="10294638" cy="8965427"/>
            <a:chOff x="8084410" y="673190"/>
            <a:chExt cx="10294638" cy="89654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4410" y="673190"/>
              <a:ext cx="10294638" cy="89654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73829" y="5710939"/>
            <a:ext cx="10250770" cy="20657"/>
            <a:chOff x="8073829" y="5710939"/>
            <a:chExt cx="10250770" cy="20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3829" y="5710939"/>
              <a:ext cx="10250770" cy="20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72729" y="7751051"/>
            <a:ext cx="10252970" cy="21429"/>
            <a:chOff x="8072729" y="7751051"/>
            <a:chExt cx="10252970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2729" y="7751051"/>
              <a:ext cx="10252970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2758" y="2133333"/>
            <a:ext cx="5788771" cy="4210626"/>
            <a:chOff x="1362758" y="2133333"/>
            <a:chExt cx="5788771" cy="42106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2758" y="2133333"/>
              <a:ext cx="5788771" cy="42106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72729" y="3698146"/>
            <a:ext cx="10252970" cy="21429"/>
            <a:chOff x="8072729" y="3698146"/>
            <a:chExt cx="10252970" cy="2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2729" y="3698146"/>
              <a:ext cx="10252970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4477482" y="5130718"/>
            <a:ext cx="10285714" cy="24278"/>
            <a:chOff x="-4477482" y="5130718"/>
            <a:chExt cx="10285714" cy="242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-4477482" y="5130718"/>
              <a:ext cx="10285714" cy="242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661654"/>
            <a:ext cx="18285714" cy="24561"/>
            <a:chOff x="0" y="661654"/>
            <a:chExt cx="18285714" cy="245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661654"/>
              <a:ext cx="18285714" cy="245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0"/>
            <a:ext cx="666667" cy="666667"/>
            <a:chOff x="0" y="0"/>
            <a:chExt cx="666667" cy="66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666667" cy="6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7533" y="9616644"/>
            <a:ext cx="17628181" cy="24561"/>
            <a:chOff x="657533" y="9616644"/>
            <a:chExt cx="17628181" cy="245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533" y="9616644"/>
              <a:ext cx="17628181" cy="245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600312" y="5147411"/>
            <a:ext cx="8961905" cy="21429"/>
            <a:chOff x="3600312" y="5147411"/>
            <a:chExt cx="8961905" cy="2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3600312" y="5147411"/>
              <a:ext cx="8961905" cy="2142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5400000">
            <a:off x="-1072362" y="4885536"/>
            <a:ext cx="2882734" cy="69901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6897" y="124232"/>
            <a:ext cx="912355" cy="54663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89846" y="8062969"/>
            <a:ext cx="4858780" cy="121090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64988" y="4235484"/>
            <a:ext cx="3889580" cy="128814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08179" y="6184569"/>
            <a:ext cx="4659856" cy="122042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28114" y="894799"/>
            <a:ext cx="7480250" cy="354125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56895" y="7129543"/>
            <a:ext cx="5060610" cy="1741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2024-01-18T00:34:19Z</dcterms:created>
  <dcterms:modified xsi:type="dcterms:W3CDTF">2024-01-18T00:34:19Z</dcterms:modified>
</cp:coreProperties>
</file>