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EFA9-7988-4333-829D-703DAA508A5B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12DB-FF43-41A7-A946-BB662478D56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4074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EFA9-7988-4333-829D-703DAA508A5B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12DB-FF43-41A7-A946-BB662478D56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1817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EFA9-7988-4333-829D-703DAA508A5B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12DB-FF43-41A7-A946-BB662478D56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6418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EFA9-7988-4333-829D-703DAA508A5B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12DB-FF43-41A7-A946-BB662478D56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0158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EFA9-7988-4333-829D-703DAA508A5B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12DB-FF43-41A7-A946-BB662478D56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3893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EFA9-7988-4333-829D-703DAA508A5B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12DB-FF43-41A7-A946-BB662478D56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2382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EFA9-7988-4333-829D-703DAA508A5B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12DB-FF43-41A7-A946-BB662478D56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0773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EFA9-7988-4333-829D-703DAA508A5B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12DB-FF43-41A7-A946-BB662478D56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8215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EFA9-7988-4333-829D-703DAA508A5B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12DB-FF43-41A7-A946-BB662478D56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6891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EFA9-7988-4333-829D-703DAA508A5B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12DB-FF43-41A7-A946-BB662478D56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2173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EFA9-7988-4333-829D-703DAA508A5B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12DB-FF43-41A7-A946-BB662478D56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0783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532EFA9-7988-4333-829D-703DAA508A5B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C0E12DB-FF43-41A7-A946-BB662478D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94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ko.depositphotos.com/66397415/stock-illustration-blank-gold-medal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blog.purestorage.com/ko/perspectives-ko/customers-should-love-the-experience/" TargetMode="Externa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ngall.com/c-plus-plus-png/download/6587" TargetMode="External"/><Relationship Id="rId3" Type="http://schemas.openxmlformats.org/officeDocument/2006/relationships/hyperlink" Target="https://greenartday.tistory.com/tag/%EA%B0%95%EB%82%A8c%EC%96%B8%EC%96%B4%ED%95%99%EC%9B%90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hyperlink" Target="https://love.honeytip01.com/70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8CF1887-D5F3-7446-F4D2-EC2014842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김태경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참가 목적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713BE5A-3E49-3FD9-E6E3-8D6018317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771147" y="2223247"/>
            <a:ext cx="3143061" cy="33079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505E552-157C-EFD2-F383-449F63F78F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547661" y="2223247"/>
            <a:ext cx="4806139" cy="33079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86261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CAB43-A5FC-BE41-315B-2F0516E6D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김태경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지금까지 해본 경험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82724A-9DE3-49FD-AB2A-BBA77133B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055157" y="3238411"/>
            <a:ext cx="2441056" cy="15733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293B363-3384-AE59-21EA-C3A685D679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873438" y="2802503"/>
            <a:ext cx="2445123" cy="24451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D5AD7E5-E061-1F0D-93CB-3B6DC4BD4FAB}"/>
              </a:ext>
            </a:extLst>
          </p:cNvPr>
          <p:cNvSpPr txBox="1"/>
          <p:nvPr/>
        </p:nvSpPr>
        <p:spPr>
          <a:xfrm>
            <a:off x="932329" y="139914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참고 </a:t>
            </a:r>
            <a:r>
              <a:rPr lang="en-US" altLang="ko-KR" dirty="0"/>
              <a:t>: </a:t>
            </a:r>
            <a:r>
              <a:rPr lang="ko-KR" altLang="en-US" dirty="0"/>
              <a:t>개인 블로그 </a:t>
            </a:r>
            <a:r>
              <a:rPr lang="en-US" altLang="ko-KR" dirty="0"/>
              <a:t>- </a:t>
            </a:r>
            <a:r>
              <a:rPr lang="ko-KR" altLang="en-US" dirty="0"/>
              <a:t>https://blog.naver.com/zstep2014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95CD239-FF46-F166-216F-B1FDD2B263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5786" y="3056638"/>
            <a:ext cx="3272617" cy="193685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D7E6500-55BF-3E01-B16D-31C8598892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275685" y="4025063"/>
            <a:ext cx="1862828" cy="128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499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EB3CE3-D1EE-BAD8-9252-75D35A412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김태경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개발에서의 강점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074B47-3F44-D646-4540-98E03690F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비교적 긴 </a:t>
            </a:r>
            <a:r>
              <a:rPr lang="ko-KR" altLang="en-US" dirty="0">
                <a:solidFill>
                  <a:srgbClr val="7030A0"/>
                </a:solidFill>
              </a:rPr>
              <a:t>코딩 경력</a:t>
            </a:r>
            <a:r>
              <a:rPr lang="ko-KR" altLang="en-US" dirty="0"/>
              <a:t>과 코드 해석 능력</a:t>
            </a:r>
            <a:endParaRPr lang="en-US" altLang="ko-KR" dirty="0"/>
          </a:p>
          <a:p>
            <a:r>
              <a:rPr lang="ko-KR" altLang="en-US" dirty="0"/>
              <a:t>무엇이든 노력해서 배우겠다는 </a:t>
            </a:r>
            <a:r>
              <a:rPr lang="ko-KR" altLang="en-US" dirty="0">
                <a:solidFill>
                  <a:srgbClr val="7030A0"/>
                </a:solidFill>
              </a:rPr>
              <a:t>의지</a:t>
            </a:r>
            <a:r>
              <a:rPr lang="en-US" altLang="ko-KR" dirty="0">
                <a:solidFill>
                  <a:srgbClr val="7030A0"/>
                </a:solidFill>
              </a:rPr>
              <a:t>/</a:t>
            </a:r>
            <a:r>
              <a:rPr lang="ko-KR" altLang="en-US" dirty="0">
                <a:solidFill>
                  <a:srgbClr val="7030A0"/>
                </a:solidFill>
              </a:rPr>
              <a:t>근성</a:t>
            </a:r>
            <a:endParaRPr lang="en-US" altLang="ko-KR" dirty="0">
              <a:solidFill>
                <a:srgbClr val="7030A0"/>
              </a:solidFill>
            </a:endParaRPr>
          </a:p>
          <a:p>
            <a:r>
              <a:rPr lang="ko-KR" altLang="en-US" dirty="0"/>
              <a:t>아직 </a:t>
            </a:r>
            <a:r>
              <a:rPr lang="ko-KR" altLang="en-US" dirty="0" err="1"/>
              <a:t>아는게</a:t>
            </a:r>
            <a:r>
              <a:rPr lang="ko-KR" altLang="en-US" dirty="0"/>
              <a:t> 많진 않지만</a:t>
            </a:r>
            <a:r>
              <a:rPr lang="en-US" altLang="ko-KR" dirty="0"/>
              <a:t>…</a:t>
            </a:r>
            <a:r>
              <a:rPr lang="ko-KR" altLang="en-US" dirty="0"/>
              <a:t>최선을 다해보겠습니다</a:t>
            </a: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1285379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4">
  <a:themeElements>
    <a:clrScheme name="AnalogousFromLightSeedLeftStep">
      <a:dk1>
        <a:srgbClr val="000000"/>
      </a:dk1>
      <a:lt1>
        <a:srgbClr val="FFFFFF"/>
      </a:lt1>
      <a:dk2>
        <a:srgbClr val="243941"/>
      </a:dk2>
      <a:lt2>
        <a:srgbClr val="E8E8E2"/>
      </a:lt2>
      <a:accent1>
        <a:srgbClr val="716EEE"/>
      </a:accent1>
      <a:accent2>
        <a:srgbClr val="4E8BEB"/>
      </a:accent2>
      <a:accent3>
        <a:srgbClr val="27B1D2"/>
      </a:accent3>
      <a:accent4>
        <a:srgbClr val="36B699"/>
      </a:accent4>
      <a:accent5>
        <a:srgbClr val="30B962"/>
      </a:accent5>
      <a:accent6>
        <a:srgbClr val="37BD2F"/>
      </a:accent6>
      <a:hlink>
        <a:srgbClr val="848651"/>
      </a:hlink>
      <a:folHlink>
        <a:srgbClr val="7F7F7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테마4" id="{6CCF5C5C-6DEC-41C9-B210-AF183AA19E55}" vid="{5324B6C7-8685-4D98-8098-C6C873DF8CC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테마4</Template>
  <TotalTime>26</TotalTime>
  <Words>50</Words>
  <Application>Microsoft Office PowerPoint</Application>
  <PresentationFormat>와이드스크린</PresentationFormat>
  <Paragraphs>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나눔고딕</vt:lpstr>
      <vt:lpstr>Arial</vt:lpstr>
      <vt:lpstr>Avenir Next LT Pro</vt:lpstr>
      <vt:lpstr>Calibri</vt:lpstr>
      <vt:lpstr>Tw Cen MT</vt:lpstr>
      <vt:lpstr>테마4</vt:lpstr>
      <vt:lpstr>김태경 – 참가 목적</vt:lpstr>
      <vt:lpstr>김태경 – 지금까지 해본 경험</vt:lpstr>
      <vt:lpstr>김태경 – 팀플/개발에서의 강점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김태경 – 참가 목적</dc:title>
  <dc:creator>taekyung kim</dc:creator>
  <cp:lastModifiedBy>taekyung kim</cp:lastModifiedBy>
  <cp:revision>1</cp:revision>
  <dcterms:created xsi:type="dcterms:W3CDTF">2024-01-18T01:18:32Z</dcterms:created>
  <dcterms:modified xsi:type="dcterms:W3CDTF">2024-01-18T01:45:15Z</dcterms:modified>
</cp:coreProperties>
</file>