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CDCDE-5619-3C00-97B6-BF17D0753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4EB070-210C-5774-271A-12FB3A7D1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2FFFE-EC6F-D2C8-2B8C-4B6BE471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C42-E026-4123-836D-AC75789A8B4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73109-921B-8747-D5EE-34218F7B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0F865-8576-BE1B-8AA2-4B28EAC0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87C-DBA2-465B-BFFC-B823C1DC7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2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50B4B-29F4-C7F0-1CD9-A884BF11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58BA4A-D418-1214-76FA-958A4B5F2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818C8-CADF-C1A2-C00B-9356A9A3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C42-E026-4123-836D-AC75789A8B4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D7958-E881-20A4-D02F-FA6A7BFD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6F00C-AA98-90DF-CAFD-6E97129F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87C-DBA2-465B-BFFC-B823C1DC7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96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AF8370-B242-BFB5-0A68-94A4CA9CE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BF746A-0B43-B1AF-A37A-D60EABADD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9F4E8-84D4-FB19-E028-114A1377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C42-E026-4123-836D-AC75789A8B4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EB01B-D122-6520-56EB-BFCB8DAB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19C9F-61F9-CD99-05F9-1CE93927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87C-DBA2-465B-BFFC-B823C1DC7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6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A9242-FA4A-2EF7-FD2D-4E7FCE2F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99BFB-B1C4-7638-E3F5-89C02F11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B73B3-BE83-B2E0-4C38-7A3F8901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C42-E026-4123-836D-AC75789A8B4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7D9A5-0891-370F-E6C3-950CF5FA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8606F-58B4-2364-49F5-FF41CA9C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87C-DBA2-465B-BFFC-B823C1DC7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2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19B73-801F-DF33-7494-DC3B4B58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1996E-5008-E52B-F0C7-A891E7CD5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EF99D-C558-51B4-93FF-A9C3F35B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C42-E026-4123-836D-AC75789A8B4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E93A3-E334-0759-27AD-7CD4E17A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2FBDB-52B6-CC63-3169-8EEA03A1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87C-DBA2-465B-BFFC-B823C1DC7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3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EF751-AD36-1416-6331-4359D383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E31A0-9579-C959-9692-0B6472215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95024F-4BAC-AF3F-01B1-9801855F8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FC7251-333D-7A2A-F974-A3D63CE6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C42-E026-4123-836D-AC75789A8B4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27E9BB-F05A-96AD-F1B1-D426DD45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7C24E-F252-25B6-5631-274783DE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87C-DBA2-465B-BFFC-B823C1DC7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4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6E051-159B-DA28-81CD-E85AA4F3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C12D89-9804-6CE5-EE77-4E60F6D9F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1A0212-7846-5715-3FDE-D76E094CA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C6AF5C-2D67-F3B2-0C54-3EF8092E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09FDDB-1ADC-7AD3-D936-42EF65281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ED7A10-58E7-B784-1557-95F1119F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C42-E026-4123-836D-AC75789A8B4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0ED090-A474-1A4F-CF0A-CFBE408E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025DAD-C211-8D11-B357-322B00A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87C-DBA2-465B-BFFC-B823C1DC7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3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BB1C2-1280-063D-0BC9-0BC4B26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E93F0-F392-39D3-7356-A9B6D132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C42-E026-4123-836D-AC75789A8B4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757B37-4CE7-F167-0A60-2FB7B9D7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A744B-6433-8E19-A1F6-F0AF85EE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87C-DBA2-465B-BFFC-B823C1DC7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0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A8358E-4C60-D8DC-92E1-7FA60B64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C42-E026-4123-836D-AC75789A8B4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021FDC-A28D-DAFC-1934-94F53F16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E074A-5A3D-1556-68E0-3E5CA2D3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87C-DBA2-465B-BFFC-B823C1DC7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5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9B3D1-2CF2-6051-D08B-C97C9564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7A9B2-7606-9B56-AD88-99FDC9139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A098C8-630B-5893-41F6-B588BCB7C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3BF57-6AC5-D458-2293-74AC7D84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C42-E026-4123-836D-AC75789A8B4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D01B7-E8EB-AA7B-8BB3-B0B9F061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7A5951-AA16-146E-1151-896641F0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87C-DBA2-465B-BFFC-B823C1DC7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6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62952-620D-9C0A-AF57-1B3F55B9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96BB41-F08E-A6CB-D40A-2B7601C0E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3AB1B1-86D8-1B80-067A-CC1FBC01D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897850-CADC-4912-6941-D0837ED4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C42-E026-4123-836D-AC75789A8B4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861DF7-5871-D2F6-671B-2E6A414C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8E90DC-50CE-49B9-17EF-908536D5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87C-DBA2-465B-BFFC-B823C1DC7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E60FA6-E3E4-8A9E-6566-1D0DAF0D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4199EC-01D7-D3E5-5E0B-6901F9D7B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4C90B-BE3E-78EB-4FF1-1AF611ADD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4C42-E026-4123-836D-AC75789A8B4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4BB35-16C9-2893-92CD-1D640489F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26916-8FD8-274B-915A-0A479193C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C687C-DBA2-465B-BFFC-B823C1DC7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50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2A57D0-161C-F23B-A748-C2DA38DC8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19" y="4374283"/>
            <a:ext cx="2822693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0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B8E0BB-A2FA-378D-68FD-8E51DDA7C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99" y="1359228"/>
            <a:ext cx="9144793" cy="41395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F9DB9E-CF23-5E20-7BE5-0C539F75F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802" y="6094389"/>
            <a:ext cx="4572396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6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719B46-54A2-2FAB-2D74-5A9E957F5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927" b="67286"/>
          <a:stretch/>
        </p:blipFill>
        <p:spPr>
          <a:xfrm>
            <a:off x="986480" y="4522655"/>
            <a:ext cx="6983061" cy="119863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C1CA691-1692-E885-FD13-E17A9AAFB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536" b="59202"/>
          <a:stretch/>
        </p:blipFill>
        <p:spPr>
          <a:xfrm>
            <a:off x="7580227" y="559458"/>
            <a:ext cx="4457975" cy="1775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DEDC2E-B2B3-5348-5954-E7C9A9F59BE9}"/>
              </a:ext>
            </a:extLst>
          </p:cNvPr>
          <p:cNvSpPr txBox="1"/>
          <p:nvPr/>
        </p:nvSpPr>
        <p:spPr>
          <a:xfrm>
            <a:off x="5545123" y="5780015"/>
            <a:ext cx="434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50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_ac Bold"/>
        <a:ea typeface="나눔스퀘어OTF_ac Bold"/>
        <a:cs typeface=""/>
      </a:majorFont>
      <a:minorFont>
        <a:latin typeface="나눔스퀘어OTF_ac"/>
        <a:ea typeface="나눔스퀘어OTF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Office PowerPoint</Application>
  <PresentationFormat>와이드스크린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나눔스퀘어_ac Bold</vt:lpstr>
      <vt:lpstr>나눔스퀘어OTF_ac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SMARCLE</dc:creator>
  <cp:lastModifiedBy>SMARCLE</cp:lastModifiedBy>
  <cp:revision>2</cp:revision>
  <dcterms:created xsi:type="dcterms:W3CDTF">2024-01-17T12:26:31Z</dcterms:created>
  <dcterms:modified xsi:type="dcterms:W3CDTF">2024-01-17T13:05:07Z</dcterms:modified>
</cp:coreProperties>
</file>