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FFE699"/>
    <a:srgbClr val="A6A6A6"/>
    <a:srgbClr val="8497B0"/>
    <a:srgbClr val="3B3838"/>
    <a:srgbClr val="383535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2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40D91-0BE3-47C9-B255-909C3D6FF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CCD116-57BB-4BAE-AFE8-52C52B311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D6C78-5531-49B1-B7CE-1621524A5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1CE4-D601-4895-8425-D0E8A0A44B1C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7FF7D0-7D3A-4B2A-A257-D96F0317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EA12F-31B0-4EA0-BC60-ECBEDE31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A34A-7AAE-48C9-9626-3F674442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43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7872F-6B2C-41FB-85B3-F7F9FB73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39B2FD-7338-46E0-A776-D9FF93A54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65DBA1-1A9F-4785-871E-C09589F8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1CE4-D601-4895-8425-D0E8A0A44B1C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CEC75-0F6A-4C71-86E5-3B66CC34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09F981-B71A-4257-A417-DEB50145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A34A-7AAE-48C9-9626-3F674442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32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B1AA40-B925-4417-9A09-6B57A0E36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82930A-7C42-4502-A1C1-9F966C589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9FA53-2158-4C90-BA77-9A26EC88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1CE4-D601-4895-8425-D0E8A0A44B1C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8DD01-EDB5-4880-8B04-E60FDAAC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B9FFC-FB16-403C-A526-BE0D32ED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A34A-7AAE-48C9-9626-3F674442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57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4D3E0-9213-4711-8E1C-E7599E2B8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87AF2-2C8F-4718-86FB-7FD057DFF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E2F676-ACF1-42EC-AC1E-BC97F07B6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1CE4-D601-4895-8425-D0E8A0A44B1C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D1E17A-F377-44FF-8EC5-14CFB1ED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3C0D6C-DD3C-475B-947D-65FA79D2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A34A-7AAE-48C9-9626-3F674442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FAF61-B94D-4B34-B2A8-894318918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C8F854-04B9-4D42-8281-B753AD59D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71B9AF-3276-41A6-B248-5FC6A2B19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1CE4-D601-4895-8425-D0E8A0A44B1C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06A8D-B606-4118-A5C6-EB894163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6A194-3756-48E8-94DE-38006A69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A34A-7AAE-48C9-9626-3F674442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0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2E560-5664-4832-A9B7-7051A6DE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942326-FACF-4993-89C9-7BB19B2E6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53D61C-F7DC-4D9D-AAE9-847BB1A02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578850-21BF-4B67-8981-D6F544BA1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1CE4-D601-4895-8425-D0E8A0A44B1C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0CBC9C-0487-4109-8FBF-9812955C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1F4CFE-1458-4255-8067-216C85E2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A34A-7AAE-48C9-9626-3F674442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78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F1D8A-4C32-4A12-89D5-14C23827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942A0-F716-421F-A12D-532F95EBE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9BC874-B49E-4869-B583-5A3B56E92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3FEB45-53A5-4DAA-A307-D0A7FBEE3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D89F86-6309-4F2C-AF88-B86049107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4C102B-CD51-418A-9639-BF309868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1CE4-D601-4895-8425-D0E8A0A44B1C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3FA764-B509-459A-9980-19D14AD4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1DDC63-3EE7-460B-86E8-D9974E40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A34A-7AAE-48C9-9626-3F674442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85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E39FE-8A41-4157-BEBE-66209CE9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4930CD-8BCF-454D-AD09-F6ABDF78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1CE4-D601-4895-8425-D0E8A0A44B1C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DF36F9-F1D9-46FA-B821-37C3FA47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F207BC-2870-451C-B210-35910086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A34A-7AAE-48C9-9626-3F674442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8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22E7CC-A0AC-4B0E-840C-77FDBB4A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1CE4-D601-4895-8425-D0E8A0A44B1C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232B5F-EC17-4672-AE98-222D809A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89D0F2-BD98-495B-B391-3CA49DF1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A34A-7AAE-48C9-9626-3F674442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45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E53D6-3603-44DB-B95D-F02D64517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220378-001A-47B4-B424-E167A6C94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342CB5-ADE3-43E0-AB47-FBB21DD5C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24EB3B-87EA-44D5-B7B1-B0629AE1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1CE4-D601-4895-8425-D0E8A0A44B1C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12B399-1C9A-49CF-8D3F-410ABC822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11B372-FB81-4161-86DE-EFDADE0E7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A34A-7AAE-48C9-9626-3F674442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68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61F13-CA53-49A0-9B9F-CADA59CB6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A01C86-4062-4A6D-B4FC-4DE70CA06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1AF2FC-1589-4B9A-848B-32C67B6B5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82ADCD-97AF-4A0B-A8E8-BBD59BC9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1CE4-D601-4895-8425-D0E8A0A44B1C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770E24-9F84-4D9A-8508-43B3F3B56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3D9155-3F46-41BD-93E9-470DFE42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A34A-7AAE-48C9-9626-3F674442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90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4CBD12-EFF1-4EF5-93A8-DE0630D27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18A453-BDAF-41BB-AF06-8E7D961E4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14F18-BE2F-46A8-B12D-4AFDAC83A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31CE4-D601-4895-8425-D0E8A0A44B1C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4D172A-9B6A-4A31-BEEA-8936D0A24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B9665-5CA9-4FB5-A499-A284CAB54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CA34A-7AAE-48C9-9626-3F674442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07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9E7EE09-90D3-49BC-9D44-BA9C53E2E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216" y="691561"/>
            <a:ext cx="1964635" cy="19646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5EE75D-706E-4606-971D-D4EC4B14041E}"/>
              </a:ext>
            </a:extLst>
          </p:cNvPr>
          <p:cNvSpPr txBox="1"/>
          <p:nvPr/>
        </p:nvSpPr>
        <p:spPr>
          <a:xfrm>
            <a:off x="616225" y="3109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MZ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세대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편리함과 간편함을 추구한다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98D114-0BA9-4DB3-BDA4-90236FB7B2F7}"/>
              </a:ext>
            </a:extLst>
          </p:cNvPr>
          <p:cNvSpPr txBox="1"/>
          <p:nvPr/>
        </p:nvSpPr>
        <p:spPr>
          <a:xfrm>
            <a:off x="616226" y="7794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주변에서 불편하고 간편하지 않았던 것들을 찾아보자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584211-F89F-4294-BD2B-E10DAE4E6ECB}"/>
              </a:ext>
            </a:extLst>
          </p:cNvPr>
          <p:cNvSpPr txBox="1"/>
          <p:nvPr/>
        </p:nvSpPr>
        <p:spPr>
          <a:xfrm>
            <a:off x="616225" y="1236629"/>
            <a:ext cx="7388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주변은 집과 관련된 것들이 많으니 집과 관련된 것을 개선시켜 보자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62651F-BAA9-4DE6-9F41-0771EE7001B2}"/>
              </a:ext>
            </a:extLst>
          </p:cNvPr>
          <p:cNvSpPr txBox="1"/>
          <p:nvPr/>
        </p:nvSpPr>
        <p:spPr>
          <a:xfrm>
            <a:off x="2521225" y="3059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불편한 것들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FE501D-8F0E-4103-9B46-77EA2A5F5AB1}"/>
              </a:ext>
            </a:extLst>
          </p:cNvPr>
          <p:cNvSpPr txBox="1"/>
          <p:nvPr/>
        </p:nvSpPr>
        <p:spPr>
          <a:xfrm>
            <a:off x="1399759" y="3664274"/>
            <a:ext cx="39408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미세먼지 농도가 높을 때 창문을 열어놓고 나갔을 때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..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A9DC6F-7475-4012-9975-CC150C447798}"/>
              </a:ext>
            </a:extLst>
          </p:cNvPr>
          <p:cNvSpPr txBox="1"/>
          <p:nvPr/>
        </p:nvSpPr>
        <p:spPr>
          <a:xfrm>
            <a:off x="1399759" y="5213672"/>
            <a:ext cx="73847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요리할 때 시간 알아서 재 주기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06CD8B-0926-4FF2-8FE8-0B88D329799B}"/>
              </a:ext>
            </a:extLst>
          </p:cNvPr>
          <p:cNvSpPr txBox="1"/>
          <p:nvPr/>
        </p:nvSpPr>
        <p:spPr>
          <a:xfrm>
            <a:off x="1399759" y="4121474"/>
            <a:ext cx="40419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주차장 자리 찾기 귀찮을 때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어디다 뒀는지 까먹었을 때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..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A2A9B5-502F-417A-B110-EFE4E7ABC9FE}"/>
              </a:ext>
            </a:extLst>
          </p:cNvPr>
          <p:cNvSpPr txBox="1"/>
          <p:nvPr/>
        </p:nvSpPr>
        <p:spPr>
          <a:xfrm>
            <a:off x="1399759" y="4667573"/>
            <a:ext cx="40419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엘리베이터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층인데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17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층에 있으면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..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E93FC6-8053-490B-9695-8567C7C967C9}"/>
              </a:ext>
            </a:extLst>
          </p:cNvPr>
          <p:cNvSpPr txBox="1"/>
          <p:nvPr/>
        </p:nvSpPr>
        <p:spPr>
          <a:xfrm>
            <a:off x="616225" y="17646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집 뿐만 아니라 주변 구조물들에 대해서도 생각해보자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~</a:t>
            </a:r>
            <a:endParaRPr lang="ko-KR" altLang="en-US" dirty="0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0481C47D-4934-4326-86C4-7E8D317A0E05}"/>
              </a:ext>
            </a:extLst>
          </p:cNvPr>
          <p:cNvSpPr/>
          <p:nvPr/>
        </p:nvSpPr>
        <p:spPr>
          <a:xfrm>
            <a:off x="4121424" y="2611879"/>
            <a:ext cx="1941443" cy="3491948"/>
          </a:xfrm>
          <a:custGeom>
            <a:avLst/>
            <a:gdLst>
              <a:gd name="connsiteX0" fmla="*/ 503583 w 1941443"/>
              <a:gd name="connsiteY0" fmla="*/ 0 h 3491948"/>
              <a:gd name="connsiteX1" fmla="*/ 728869 w 1941443"/>
              <a:gd name="connsiteY1" fmla="*/ 39756 h 3491948"/>
              <a:gd name="connsiteX2" fmla="*/ 887896 w 1941443"/>
              <a:gd name="connsiteY2" fmla="*/ 119269 h 3491948"/>
              <a:gd name="connsiteX3" fmla="*/ 1232452 w 1941443"/>
              <a:gd name="connsiteY3" fmla="*/ 344556 h 3491948"/>
              <a:gd name="connsiteX4" fmla="*/ 1417983 w 1941443"/>
              <a:gd name="connsiteY4" fmla="*/ 549965 h 3491948"/>
              <a:gd name="connsiteX5" fmla="*/ 1696278 w 1941443"/>
              <a:gd name="connsiteY5" fmla="*/ 987287 h 3491948"/>
              <a:gd name="connsiteX6" fmla="*/ 1808922 w 1941443"/>
              <a:gd name="connsiteY6" fmla="*/ 1225826 h 3491948"/>
              <a:gd name="connsiteX7" fmla="*/ 1921565 w 1941443"/>
              <a:gd name="connsiteY7" fmla="*/ 1656522 h 3491948"/>
              <a:gd name="connsiteX8" fmla="*/ 1941443 w 1941443"/>
              <a:gd name="connsiteY8" fmla="*/ 1835426 h 3491948"/>
              <a:gd name="connsiteX9" fmla="*/ 1901687 w 1941443"/>
              <a:gd name="connsiteY9" fmla="*/ 2279374 h 3491948"/>
              <a:gd name="connsiteX10" fmla="*/ 1789043 w 1941443"/>
              <a:gd name="connsiteY10" fmla="*/ 2557669 h 3491948"/>
              <a:gd name="connsiteX11" fmla="*/ 1649896 w 1941443"/>
              <a:gd name="connsiteY11" fmla="*/ 2802835 h 3491948"/>
              <a:gd name="connsiteX12" fmla="*/ 1583635 w 1941443"/>
              <a:gd name="connsiteY12" fmla="*/ 2862469 h 3491948"/>
              <a:gd name="connsiteX13" fmla="*/ 1212574 w 1941443"/>
              <a:gd name="connsiteY13" fmla="*/ 3067878 h 3491948"/>
              <a:gd name="connsiteX14" fmla="*/ 801756 w 1941443"/>
              <a:gd name="connsiteY14" fmla="*/ 3233530 h 3491948"/>
              <a:gd name="connsiteX15" fmla="*/ 629478 w 1941443"/>
              <a:gd name="connsiteY15" fmla="*/ 3313043 h 3491948"/>
              <a:gd name="connsiteX16" fmla="*/ 483704 w 1941443"/>
              <a:gd name="connsiteY16" fmla="*/ 3366052 h 3491948"/>
              <a:gd name="connsiteX17" fmla="*/ 457200 w 1941443"/>
              <a:gd name="connsiteY17" fmla="*/ 3372678 h 3491948"/>
              <a:gd name="connsiteX18" fmla="*/ 364435 w 1941443"/>
              <a:gd name="connsiteY18" fmla="*/ 3405809 h 3491948"/>
              <a:gd name="connsiteX19" fmla="*/ 198783 w 1941443"/>
              <a:gd name="connsiteY19" fmla="*/ 3445565 h 3491948"/>
              <a:gd name="connsiteX20" fmla="*/ 139148 w 1941443"/>
              <a:gd name="connsiteY20" fmla="*/ 3452191 h 3491948"/>
              <a:gd name="connsiteX21" fmla="*/ 0 w 1941443"/>
              <a:gd name="connsiteY21" fmla="*/ 3491948 h 349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941443" h="3491948">
                <a:moveTo>
                  <a:pt x="503583" y="0"/>
                </a:moveTo>
                <a:cubicBezTo>
                  <a:pt x="578678" y="13252"/>
                  <a:pt x="656040" y="17154"/>
                  <a:pt x="728869" y="39756"/>
                </a:cubicBezTo>
                <a:cubicBezTo>
                  <a:pt x="785472" y="57322"/>
                  <a:pt x="837194" y="88581"/>
                  <a:pt x="887896" y="119269"/>
                </a:cubicBezTo>
                <a:cubicBezTo>
                  <a:pt x="1005291" y="190324"/>
                  <a:pt x="1140473" y="242722"/>
                  <a:pt x="1232452" y="344556"/>
                </a:cubicBezTo>
                <a:cubicBezTo>
                  <a:pt x="1294296" y="413026"/>
                  <a:pt x="1360202" y="478034"/>
                  <a:pt x="1417983" y="549965"/>
                </a:cubicBezTo>
                <a:cubicBezTo>
                  <a:pt x="1511772" y="666723"/>
                  <a:pt x="1628078" y="858066"/>
                  <a:pt x="1696278" y="987287"/>
                </a:cubicBezTo>
                <a:cubicBezTo>
                  <a:pt x="1737321" y="1065053"/>
                  <a:pt x="1777431" y="1143725"/>
                  <a:pt x="1808922" y="1225826"/>
                </a:cubicBezTo>
                <a:cubicBezTo>
                  <a:pt x="1848188" y="1328199"/>
                  <a:pt x="1902258" y="1538531"/>
                  <a:pt x="1921565" y="1656522"/>
                </a:cubicBezTo>
                <a:cubicBezTo>
                  <a:pt x="1931254" y="1715736"/>
                  <a:pt x="1934817" y="1775791"/>
                  <a:pt x="1941443" y="1835426"/>
                </a:cubicBezTo>
                <a:cubicBezTo>
                  <a:pt x="1928191" y="1983409"/>
                  <a:pt x="1924524" y="2132565"/>
                  <a:pt x="1901687" y="2279374"/>
                </a:cubicBezTo>
                <a:cubicBezTo>
                  <a:pt x="1890993" y="2348120"/>
                  <a:pt x="1822000" y="2493253"/>
                  <a:pt x="1789043" y="2557669"/>
                </a:cubicBezTo>
                <a:cubicBezTo>
                  <a:pt x="1785181" y="2565218"/>
                  <a:pt x="1679507" y="2766644"/>
                  <a:pt x="1649896" y="2802835"/>
                </a:cubicBezTo>
                <a:cubicBezTo>
                  <a:pt x="1631079" y="2825833"/>
                  <a:pt x="1606731" y="2843773"/>
                  <a:pt x="1583635" y="2862469"/>
                </a:cubicBezTo>
                <a:cubicBezTo>
                  <a:pt x="1472833" y="2952165"/>
                  <a:pt x="1342963" y="3009428"/>
                  <a:pt x="1212574" y="3067878"/>
                </a:cubicBezTo>
                <a:cubicBezTo>
                  <a:pt x="681801" y="3305810"/>
                  <a:pt x="1382325" y="2997366"/>
                  <a:pt x="801756" y="3233530"/>
                </a:cubicBezTo>
                <a:cubicBezTo>
                  <a:pt x="743170" y="3257361"/>
                  <a:pt x="687860" y="3288717"/>
                  <a:pt x="629478" y="3313043"/>
                </a:cubicBezTo>
                <a:cubicBezTo>
                  <a:pt x="581751" y="3332929"/>
                  <a:pt x="532564" y="3349139"/>
                  <a:pt x="483704" y="3366052"/>
                </a:cubicBezTo>
                <a:cubicBezTo>
                  <a:pt x="475098" y="3369031"/>
                  <a:pt x="465839" y="3369798"/>
                  <a:pt x="457200" y="3372678"/>
                </a:cubicBezTo>
                <a:cubicBezTo>
                  <a:pt x="426050" y="3383061"/>
                  <a:pt x="395885" y="3396374"/>
                  <a:pt x="364435" y="3405809"/>
                </a:cubicBezTo>
                <a:cubicBezTo>
                  <a:pt x="356786" y="3408104"/>
                  <a:pt x="227944" y="3440705"/>
                  <a:pt x="198783" y="3445565"/>
                </a:cubicBezTo>
                <a:cubicBezTo>
                  <a:pt x="179054" y="3448853"/>
                  <a:pt x="159026" y="3449982"/>
                  <a:pt x="139148" y="3452191"/>
                </a:cubicBezTo>
                <a:cubicBezTo>
                  <a:pt x="4510" y="3492583"/>
                  <a:pt x="52745" y="3491948"/>
                  <a:pt x="0" y="34919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14A084CF-801F-4E37-905A-781C0FF2A4A3}"/>
              </a:ext>
            </a:extLst>
          </p:cNvPr>
          <p:cNvSpPr/>
          <p:nvPr/>
        </p:nvSpPr>
        <p:spPr>
          <a:xfrm>
            <a:off x="6096000" y="4194313"/>
            <a:ext cx="868017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7D23E0-B1C5-4A59-B980-DF60B3AAD2EC}"/>
              </a:ext>
            </a:extLst>
          </p:cNvPr>
          <p:cNvSpPr txBox="1"/>
          <p:nvPr/>
        </p:nvSpPr>
        <p:spPr>
          <a:xfrm>
            <a:off x="8236221" y="4031519"/>
            <a:ext cx="3551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가능한 것들 추려서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아두이노로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해볼 예정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사각형: 둥근 위쪽 모서리 32">
            <a:extLst>
              <a:ext uri="{FF2B5EF4-FFF2-40B4-BE49-F238E27FC236}">
                <a16:creationId xmlns:a16="http://schemas.microsoft.com/office/drawing/2014/main" id="{5EA96EDE-A617-4B99-BA38-2248BA898E75}"/>
              </a:ext>
            </a:extLst>
          </p:cNvPr>
          <p:cNvSpPr/>
          <p:nvPr/>
        </p:nvSpPr>
        <p:spPr>
          <a:xfrm>
            <a:off x="1" y="0"/>
            <a:ext cx="172278" cy="6858000"/>
          </a:xfrm>
          <a:prstGeom prst="round2Same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위쪽 모서리 33">
            <a:extLst>
              <a:ext uri="{FF2B5EF4-FFF2-40B4-BE49-F238E27FC236}">
                <a16:creationId xmlns:a16="http://schemas.microsoft.com/office/drawing/2014/main" id="{5028AED5-B143-4706-9955-277F0F25C36A}"/>
              </a:ext>
            </a:extLst>
          </p:cNvPr>
          <p:cNvSpPr/>
          <p:nvPr/>
        </p:nvSpPr>
        <p:spPr>
          <a:xfrm rot="5400000">
            <a:off x="6009861" y="-6011805"/>
            <a:ext cx="172278" cy="12192000"/>
          </a:xfrm>
          <a:prstGeom prst="round2Same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위쪽 모서리 34">
            <a:extLst>
              <a:ext uri="{FF2B5EF4-FFF2-40B4-BE49-F238E27FC236}">
                <a16:creationId xmlns:a16="http://schemas.microsoft.com/office/drawing/2014/main" id="{2C9D6B75-A808-4B80-B80B-F5AD3E58FADF}"/>
              </a:ext>
            </a:extLst>
          </p:cNvPr>
          <p:cNvSpPr/>
          <p:nvPr/>
        </p:nvSpPr>
        <p:spPr>
          <a:xfrm>
            <a:off x="12019721" y="0"/>
            <a:ext cx="172278" cy="6858000"/>
          </a:xfrm>
          <a:prstGeom prst="round2Same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위쪽 모서리 35">
            <a:extLst>
              <a:ext uri="{FF2B5EF4-FFF2-40B4-BE49-F238E27FC236}">
                <a16:creationId xmlns:a16="http://schemas.microsoft.com/office/drawing/2014/main" id="{12F55F7F-EAFB-4411-BC78-FEAB13D38B85}"/>
              </a:ext>
            </a:extLst>
          </p:cNvPr>
          <p:cNvSpPr/>
          <p:nvPr/>
        </p:nvSpPr>
        <p:spPr>
          <a:xfrm rot="5400000">
            <a:off x="6009861" y="675598"/>
            <a:ext cx="172278" cy="12192000"/>
          </a:xfrm>
          <a:prstGeom prst="round2Same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C4C4E63-12BF-48B8-84C3-25723E414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559" y="4800752"/>
            <a:ext cx="1287313" cy="128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8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20" grpId="0"/>
      <p:bldP spid="25" grpId="0"/>
      <p:bldP spid="26" grpId="0"/>
      <p:bldP spid="27" grpId="0"/>
      <p:bldP spid="29" grpId="0"/>
      <p:bldP spid="30" grpId="0" animBg="1"/>
      <p:bldP spid="31" grpId="0" animBg="1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CA2602-7555-4E92-BFA8-115DB90FD0DC}"/>
              </a:ext>
            </a:extLst>
          </p:cNvPr>
          <p:cNvSpPr txBox="1"/>
          <p:nvPr/>
        </p:nvSpPr>
        <p:spPr>
          <a:xfrm>
            <a:off x="3967404" y="45914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경험해 본 것들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E2D59E-CFB0-4889-B476-211E319F8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502" y="1863602"/>
            <a:ext cx="2398466" cy="38920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7D0D08-DC12-4E33-8727-A20E5DB0E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319" y="2064641"/>
            <a:ext cx="3731387" cy="312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6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0BEB54A-BC79-497A-93D4-F7ED3E4B6347}"/>
              </a:ext>
            </a:extLst>
          </p:cNvPr>
          <p:cNvSpPr txBox="1"/>
          <p:nvPr/>
        </p:nvSpPr>
        <p:spPr>
          <a:xfrm>
            <a:off x="5206059" y="57587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강점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B9A07-914F-4384-9E3B-6DE5930DA761}"/>
              </a:ext>
            </a:extLst>
          </p:cNvPr>
          <p:cNvSpPr txBox="1"/>
          <p:nvPr/>
        </p:nvSpPr>
        <p:spPr>
          <a:xfrm>
            <a:off x="3205403" y="184371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뭐든지 열심히 합니다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1DD4C1-4FFA-4BDD-B2EF-67A5EFF36767}"/>
              </a:ext>
            </a:extLst>
          </p:cNvPr>
          <p:cNvSpPr txBox="1"/>
          <p:nvPr/>
        </p:nvSpPr>
        <p:spPr>
          <a:xfrm>
            <a:off x="3205403" y="312364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 미루지 않기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F4BC37-7B24-46DD-BEAE-39506C6A5446}"/>
              </a:ext>
            </a:extLst>
          </p:cNvPr>
          <p:cNvSpPr txBox="1"/>
          <p:nvPr/>
        </p:nvSpPr>
        <p:spPr>
          <a:xfrm>
            <a:off x="3254041" y="445489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졸음을 잘 참을 수 있습니다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383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0BEB54A-BC79-497A-93D4-F7ED3E4B6347}"/>
              </a:ext>
            </a:extLst>
          </p:cNvPr>
          <p:cNvSpPr txBox="1"/>
          <p:nvPr/>
        </p:nvSpPr>
        <p:spPr>
          <a:xfrm>
            <a:off x="4045224" y="55108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같이 하실 분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??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B9A07-914F-4384-9E3B-6DE5930DA761}"/>
              </a:ext>
            </a:extLst>
          </p:cNvPr>
          <p:cNvSpPr txBox="1"/>
          <p:nvPr/>
        </p:nvSpPr>
        <p:spPr>
          <a:xfrm>
            <a:off x="2355854" y="1764720"/>
            <a:ext cx="107310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관심있으신 분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실력은 저도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안좋기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때문에 열정만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!!)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86CB1-1C83-43BB-9FBA-0ADDF93E4A37}"/>
              </a:ext>
            </a:extLst>
          </p:cNvPr>
          <p:cNvSpPr txBox="1"/>
          <p:nvPr/>
        </p:nvSpPr>
        <p:spPr>
          <a:xfrm>
            <a:off x="2355854" y="3082393"/>
            <a:ext cx="6841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의견 같이 내 주실 분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3B1819-6056-4A45-838D-EFE3F40D6FE4}"/>
              </a:ext>
            </a:extLst>
          </p:cNvPr>
          <p:cNvSpPr txBox="1"/>
          <p:nvPr/>
        </p:nvSpPr>
        <p:spPr>
          <a:xfrm>
            <a:off x="2355854" y="4338511"/>
            <a:ext cx="71887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수상이 목표보단 참가에 의의 두시는 분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~</a:t>
            </a:r>
            <a:endParaRPr lang="ko-KR" altLang="en-US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40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E197F-1598-4C70-AEB6-FEEF2827D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069FDA-317B-4A50-85AF-340D4E6CE9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QHD 올블렉, 검은색, 검정색 배경화면 고화질">
            <a:extLst>
              <a:ext uri="{FF2B5EF4-FFF2-40B4-BE49-F238E27FC236}">
                <a16:creationId xmlns:a16="http://schemas.microsoft.com/office/drawing/2014/main" id="{74756194-03FD-448E-A3AB-CD9535E8A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49" y="-33372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24BE652D-38B7-4288-A112-690F93D67150}"/>
              </a:ext>
            </a:extLst>
          </p:cNvPr>
          <p:cNvSpPr/>
          <p:nvPr/>
        </p:nvSpPr>
        <p:spPr>
          <a:xfrm>
            <a:off x="-26698" y="5516435"/>
            <a:ext cx="320374" cy="1308193"/>
          </a:xfrm>
          <a:prstGeom prst="rect">
            <a:avLst/>
          </a:prstGeom>
          <a:solidFill>
            <a:srgbClr val="3B3838"/>
          </a:solidFill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7615290-F3DC-4E2C-AB11-FCBB4F7B0753}"/>
              </a:ext>
            </a:extLst>
          </p:cNvPr>
          <p:cNvSpPr/>
          <p:nvPr/>
        </p:nvSpPr>
        <p:spPr>
          <a:xfrm>
            <a:off x="11871626" y="5385727"/>
            <a:ext cx="320374" cy="1308193"/>
          </a:xfrm>
          <a:prstGeom prst="rect">
            <a:avLst/>
          </a:prstGeom>
          <a:solidFill>
            <a:srgbClr val="3B3838"/>
          </a:solidFill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FEE48E9-01E1-4A83-AD73-FF565A3FB5DC}"/>
              </a:ext>
            </a:extLst>
          </p:cNvPr>
          <p:cNvSpPr/>
          <p:nvPr/>
        </p:nvSpPr>
        <p:spPr>
          <a:xfrm>
            <a:off x="40047" y="1348744"/>
            <a:ext cx="320379" cy="1058492"/>
          </a:xfrm>
          <a:prstGeom prst="rect">
            <a:avLst/>
          </a:prstGeom>
          <a:solidFill>
            <a:srgbClr val="3B3838"/>
          </a:solidFill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24BDD09-B1D6-4177-977A-4E7A9F495D78}"/>
              </a:ext>
            </a:extLst>
          </p:cNvPr>
          <p:cNvSpPr/>
          <p:nvPr/>
        </p:nvSpPr>
        <p:spPr>
          <a:xfrm>
            <a:off x="1015632" y="2054890"/>
            <a:ext cx="182441" cy="19597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7CEEDEE-7021-4370-AA43-36C08E13BE25}"/>
              </a:ext>
            </a:extLst>
          </p:cNvPr>
          <p:cNvSpPr/>
          <p:nvPr/>
        </p:nvSpPr>
        <p:spPr>
          <a:xfrm>
            <a:off x="1791725" y="1122363"/>
            <a:ext cx="159074" cy="12790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4916329-9EB5-4828-842D-0113E4298960}"/>
              </a:ext>
            </a:extLst>
          </p:cNvPr>
          <p:cNvSpPr/>
          <p:nvPr/>
        </p:nvSpPr>
        <p:spPr>
          <a:xfrm>
            <a:off x="2700348" y="472723"/>
            <a:ext cx="133489" cy="10301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5C26B47-6B5A-4AE9-9E00-A2F1B597E61D}"/>
              </a:ext>
            </a:extLst>
          </p:cNvPr>
          <p:cNvSpPr/>
          <p:nvPr/>
        </p:nvSpPr>
        <p:spPr>
          <a:xfrm>
            <a:off x="11290906" y="2054890"/>
            <a:ext cx="182441" cy="19597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DE7512A-8497-43E9-BB33-E47327E4E519}"/>
              </a:ext>
            </a:extLst>
          </p:cNvPr>
          <p:cNvSpPr/>
          <p:nvPr/>
        </p:nvSpPr>
        <p:spPr>
          <a:xfrm>
            <a:off x="10125701" y="1264773"/>
            <a:ext cx="159074" cy="12790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4A2B67-FCBC-49A4-9395-745015FA6BBD}"/>
              </a:ext>
            </a:extLst>
          </p:cNvPr>
          <p:cNvSpPr/>
          <p:nvPr/>
        </p:nvSpPr>
        <p:spPr>
          <a:xfrm>
            <a:off x="9039265" y="483681"/>
            <a:ext cx="133489" cy="10301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948E5929-99A2-4C1E-B317-A7DBC9718E8E}"/>
              </a:ext>
            </a:extLst>
          </p:cNvPr>
          <p:cNvSpPr/>
          <p:nvPr/>
        </p:nvSpPr>
        <p:spPr>
          <a:xfrm rot="2173742">
            <a:off x="2833797" y="-1125181"/>
            <a:ext cx="106595" cy="6162651"/>
          </a:xfrm>
          <a:custGeom>
            <a:avLst/>
            <a:gdLst>
              <a:gd name="connsiteX0" fmla="*/ 0 w 106595"/>
              <a:gd name="connsiteY0" fmla="*/ 0 h 6162651"/>
              <a:gd name="connsiteX1" fmla="*/ 102337 w 106595"/>
              <a:gd name="connsiteY1" fmla="*/ 0 h 6162651"/>
              <a:gd name="connsiteX2" fmla="*/ 102337 w 106595"/>
              <a:gd name="connsiteY2" fmla="*/ 3065705 h 6162651"/>
              <a:gd name="connsiteX3" fmla="*/ 106595 w 106595"/>
              <a:gd name="connsiteY3" fmla="*/ 3065705 h 6162651"/>
              <a:gd name="connsiteX4" fmla="*/ 106595 w 106595"/>
              <a:gd name="connsiteY4" fmla="*/ 6162651 h 6162651"/>
              <a:gd name="connsiteX5" fmla="*/ 4258 w 106595"/>
              <a:gd name="connsiteY5" fmla="*/ 6162651 h 6162651"/>
              <a:gd name="connsiteX6" fmla="*/ 4258 w 106595"/>
              <a:gd name="connsiteY6" fmla="*/ 3096946 h 6162651"/>
              <a:gd name="connsiteX7" fmla="*/ 0 w 106595"/>
              <a:gd name="connsiteY7" fmla="*/ 3096946 h 616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595" h="6162651">
                <a:moveTo>
                  <a:pt x="0" y="0"/>
                </a:moveTo>
                <a:lnTo>
                  <a:pt x="102337" y="0"/>
                </a:lnTo>
                <a:lnTo>
                  <a:pt x="102337" y="3065705"/>
                </a:lnTo>
                <a:lnTo>
                  <a:pt x="106595" y="3065705"/>
                </a:lnTo>
                <a:lnTo>
                  <a:pt x="106595" y="6162651"/>
                </a:lnTo>
                <a:lnTo>
                  <a:pt x="4258" y="6162651"/>
                </a:lnTo>
                <a:lnTo>
                  <a:pt x="4258" y="3096946"/>
                </a:lnTo>
                <a:lnTo>
                  <a:pt x="0" y="3096946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73A767FB-6CDB-45B3-8781-3E8CC42D295A}"/>
              </a:ext>
            </a:extLst>
          </p:cNvPr>
          <p:cNvSpPr/>
          <p:nvPr/>
        </p:nvSpPr>
        <p:spPr>
          <a:xfrm rot="19472225">
            <a:off x="9023416" y="-1101631"/>
            <a:ext cx="106595" cy="6162651"/>
          </a:xfrm>
          <a:custGeom>
            <a:avLst/>
            <a:gdLst>
              <a:gd name="connsiteX0" fmla="*/ 0 w 106595"/>
              <a:gd name="connsiteY0" fmla="*/ 0 h 6162651"/>
              <a:gd name="connsiteX1" fmla="*/ 102337 w 106595"/>
              <a:gd name="connsiteY1" fmla="*/ 0 h 6162651"/>
              <a:gd name="connsiteX2" fmla="*/ 102337 w 106595"/>
              <a:gd name="connsiteY2" fmla="*/ 3065705 h 6162651"/>
              <a:gd name="connsiteX3" fmla="*/ 106595 w 106595"/>
              <a:gd name="connsiteY3" fmla="*/ 3065705 h 6162651"/>
              <a:gd name="connsiteX4" fmla="*/ 106595 w 106595"/>
              <a:gd name="connsiteY4" fmla="*/ 6162651 h 6162651"/>
              <a:gd name="connsiteX5" fmla="*/ 4258 w 106595"/>
              <a:gd name="connsiteY5" fmla="*/ 6162651 h 6162651"/>
              <a:gd name="connsiteX6" fmla="*/ 4258 w 106595"/>
              <a:gd name="connsiteY6" fmla="*/ 3096946 h 6162651"/>
              <a:gd name="connsiteX7" fmla="*/ 0 w 106595"/>
              <a:gd name="connsiteY7" fmla="*/ 3096946 h 616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595" h="6162651">
                <a:moveTo>
                  <a:pt x="0" y="0"/>
                </a:moveTo>
                <a:lnTo>
                  <a:pt x="102337" y="0"/>
                </a:lnTo>
                <a:lnTo>
                  <a:pt x="102337" y="3065705"/>
                </a:lnTo>
                <a:lnTo>
                  <a:pt x="106595" y="3065705"/>
                </a:lnTo>
                <a:lnTo>
                  <a:pt x="106595" y="6162651"/>
                </a:lnTo>
                <a:lnTo>
                  <a:pt x="4258" y="6162651"/>
                </a:lnTo>
                <a:lnTo>
                  <a:pt x="4258" y="3096946"/>
                </a:lnTo>
                <a:lnTo>
                  <a:pt x="0" y="3096946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AAD6D22E-9EFD-4B56-BAE8-5F2A8E1F2F4C}"/>
              </a:ext>
            </a:extLst>
          </p:cNvPr>
          <p:cNvSpPr/>
          <p:nvPr/>
        </p:nvSpPr>
        <p:spPr>
          <a:xfrm rot="2173742">
            <a:off x="-776060" y="3810046"/>
            <a:ext cx="106595" cy="6162651"/>
          </a:xfrm>
          <a:custGeom>
            <a:avLst/>
            <a:gdLst>
              <a:gd name="connsiteX0" fmla="*/ 0 w 106595"/>
              <a:gd name="connsiteY0" fmla="*/ 0 h 6162651"/>
              <a:gd name="connsiteX1" fmla="*/ 102337 w 106595"/>
              <a:gd name="connsiteY1" fmla="*/ 0 h 6162651"/>
              <a:gd name="connsiteX2" fmla="*/ 102337 w 106595"/>
              <a:gd name="connsiteY2" fmla="*/ 3065705 h 6162651"/>
              <a:gd name="connsiteX3" fmla="*/ 106595 w 106595"/>
              <a:gd name="connsiteY3" fmla="*/ 3065705 h 6162651"/>
              <a:gd name="connsiteX4" fmla="*/ 106595 w 106595"/>
              <a:gd name="connsiteY4" fmla="*/ 6162651 h 6162651"/>
              <a:gd name="connsiteX5" fmla="*/ 4258 w 106595"/>
              <a:gd name="connsiteY5" fmla="*/ 6162651 h 6162651"/>
              <a:gd name="connsiteX6" fmla="*/ 4258 w 106595"/>
              <a:gd name="connsiteY6" fmla="*/ 3096946 h 6162651"/>
              <a:gd name="connsiteX7" fmla="*/ 0 w 106595"/>
              <a:gd name="connsiteY7" fmla="*/ 3096946 h 616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595" h="6162651">
                <a:moveTo>
                  <a:pt x="0" y="0"/>
                </a:moveTo>
                <a:lnTo>
                  <a:pt x="102337" y="0"/>
                </a:lnTo>
                <a:lnTo>
                  <a:pt x="102337" y="3065705"/>
                </a:lnTo>
                <a:lnTo>
                  <a:pt x="106595" y="3065705"/>
                </a:lnTo>
                <a:lnTo>
                  <a:pt x="106595" y="6162651"/>
                </a:lnTo>
                <a:lnTo>
                  <a:pt x="4258" y="6162651"/>
                </a:lnTo>
                <a:lnTo>
                  <a:pt x="4258" y="3096946"/>
                </a:lnTo>
                <a:lnTo>
                  <a:pt x="0" y="3096946"/>
                </a:lnTo>
                <a:close/>
              </a:path>
            </a:pathLst>
          </a:custGeom>
          <a:solidFill>
            <a:srgbClr val="A6A6A6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5CA50D82-6ED1-4E10-8818-08D505E68AC5}"/>
              </a:ext>
            </a:extLst>
          </p:cNvPr>
          <p:cNvSpPr/>
          <p:nvPr/>
        </p:nvSpPr>
        <p:spPr>
          <a:xfrm>
            <a:off x="13349" y="4731630"/>
            <a:ext cx="12147504" cy="1261471"/>
          </a:xfrm>
          <a:custGeom>
            <a:avLst/>
            <a:gdLst>
              <a:gd name="connsiteX0" fmla="*/ 0 w 12147504"/>
              <a:gd name="connsiteY0" fmla="*/ 1248122 h 1261471"/>
              <a:gd name="connsiteX1" fmla="*/ 1174704 w 12147504"/>
              <a:gd name="connsiteY1" fmla="*/ 0 h 1261471"/>
              <a:gd name="connsiteX2" fmla="*/ 10765892 w 12147504"/>
              <a:gd name="connsiteY2" fmla="*/ 6674 h 1261471"/>
              <a:gd name="connsiteX3" fmla="*/ 12147504 w 12147504"/>
              <a:gd name="connsiteY3" fmla="*/ 1261471 h 1261471"/>
              <a:gd name="connsiteX4" fmla="*/ 0 w 12147504"/>
              <a:gd name="connsiteY4" fmla="*/ 1248122 h 126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47504" h="1261471">
                <a:moveTo>
                  <a:pt x="0" y="1248122"/>
                </a:moveTo>
                <a:lnTo>
                  <a:pt x="1174704" y="0"/>
                </a:lnTo>
                <a:lnTo>
                  <a:pt x="10765892" y="6674"/>
                </a:lnTo>
                <a:lnTo>
                  <a:pt x="12147504" y="1261471"/>
                </a:lnTo>
                <a:lnTo>
                  <a:pt x="0" y="1248122"/>
                </a:lnTo>
                <a:close/>
              </a:path>
            </a:pathLst>
          </a:custGeom>
          <a:solidFill>
            <a:srgbClr val="3B3838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4CF0FD77-F21C-47FC-9F82-BF83F751370B}"/>
              </a:ext>
            </a:extLst>
          </p:cNvPr>
          <p:cNvSpPr/>
          <p:nvPr/>
        </p:nvSpPr>
        <p:spPr>
          <a:xfrm>
            <a:off x="0" y="5980610"/>
            <a:ext cx="12192000" cy="894076"/>
          </a:xfrm>
          <a:prstGeom prst="round2SameRect">
            <a:avLst/>
          </a:prstGeom>
          <a:solidFill>
            <a:srgbClr val="3B3838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E1A0F579-D791-4714-9BFB-94B09C4366E4}"/>
              </a:ext>
            </a:extLst>
          </p:cNvPr>
          <p:cNvSpPr/>
          <p:nvPr/>
        </p:nvSpPr>
        <p:spPr>
          <a:xfrm rot="19412288">
            <a:off x="12578678" y="3793361"/>
            <a:ext cx="106595" cy="6162651"/>
          </a:xfrm>
          <a:custGeom>
            <a:avLst/>
            <a:gdLst>
              <a:gd name="connsiteX0" fmla="*/ 0 w 106595"/>
              <a:gd name="connsiteY0" fmla="*/ 0 h 6162651"/>
              <a:gd name="connsiteX1" fmla="*/ 102337 w 106595"/>
              <a:gd name="connsiteY1" fmla="*/ 0 h 6162651"/>
              <a:gd name="connsiteX2" fmla="*/ 102337 w 106595"/>
              <a:gd name="connsiteY2" fmla="*/ 3065705 h 6162651"/>
              <a:gd name="connsiteX3" fmla="*/ 106595 w 106595"/>
              <a:gd name="connsiteY3" fmla="*/ 3065705 h 6162651"/>
              <a:gd name="connsiteX4" fmla="*/ 106595 w 106595"/>
              <a:gd name="connsiteY4" fmla="*/ 6162651 h 6162651"/>
              <a:gd name="connsiteX5" fmla="*/ 4258 w 106595"/>
              <a:gd name="connsiteY5" fmla="*/ 6162651 h 6162651"/>
              <a:gd name="connsiteX6" fmla="*/ 4258 w 106595"/>
              <a:gd name="connsiteY6" fmla="*/ 3096946 h 6162651"/>
              <a:gd name="connsiteX7" fmla="*/ 0 w 106595"/>
              <a:gd name="connsiteY7" fmla="*/ 3096946 h 616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595" h="6162651">
                <a:moveTo>
                  <a:pt x="0" y="0"/>
                </a:moveTo>
                <a:lnTo>
                  <a:pt x="102337" y="0"/>
                </a:lnTo>
                <a:lnTo>
                  <a:pt x="102337" y="3065705"/>
                </a:lnTo>
                <a:lnTo>
                  <a:pt x="106595" y="3065705"/>
                </a:lnTo>
                <a:lnTo>
                  <a:pt x="106595" y="6162651"/>
                </a:lnTo>
                <a:lnTo>
                  <a:pt x="4258" y="6162651"/>
                </a:lnTo>
                <a:lnTo>
                  <a:pt x="4258" y="3096946"/>
                </a:lnTo>
                <a:lnTo>
                  <a:pt x="0" y="3096946"/>
                </a:lnTo>
                <a:close/>
              </a:path>
            </a:pathLst>
          </a:custGeom>
          <a:solidFill>
            <a:srgbClr val="A6A6A6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3B15556-127D-4D1C-AA9A-E276FD29CFE7}"/>
              </a:ext>
            </a:extLst>
          </p:cNvPr>
          <p:cNvSpPr/>
          <p:nvPr/>
        </p:nvSpPr>
        <p:spPr>
          <a:xfrm>
            <a:off x="1015632" y="2054890"/>
            <a:ext cx="602455" cy="142970"/>
          </a:xfrm>
          <a:prstGeom prst="rect">
            <a:avLst/>
          </a:prstGeom>
          <a:solidFill>
            <a:srgbClr val="8497B0"/>
          </a:solidFill>
          <a:ln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A7ABFE4-9368-426E-B78D-99DC9BB45737}"/>
              </a:ext>
            </a:extLst>
          </p:cNvPr>
          <p:cNvSpPr/>
          <p:nvPr/>
        </p:nvSpPr>
        <p:spPr>
          <a:xfrm>
            <a:off x="1791726" y="1115958"/>
            <a:ext cx="523048" cy="142970"/>
          </a:xfrm>
          <a:prstGeom prst="rect">
            <a:avLst/>
          </a:prstGeom>
          <a:solidFill>
            <a:srgbClr val="8497B0"/>
          </a:solidFill>
          <a:ln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0F384C3-616E-40F0-8086-16F33B772650}"/>
              </a:ext>
            </a:extLst>
          </p:cNvPr>
          <p:cNvSpPr/>
          <p:nvPr/>
        </p:nvSpPr>
        <p:spPr>
          <a:xfrm>
            <a:off x="2698293" y="430474"/>
            <a:ext cx="410808" cy="119082"/>
          </a:xfrm>
          <a:prstGeom prst="rect">
            <a:avLst/>
          </a:prstGeom>
          <a:solidFill>
            <a:srgbClr val="8497B0"/>
          </a:solidFill>
          <a:ln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CB76196-45F5-4EE4-B1E7-52D72E68A19C}"/>
              </a:ext>
            </a:extLst>
          </p:cNvPr>
          <p:cNvSpPr/>
          <p:nvPr/>
        </p:nvSpPr>
        <p:spPr>
          <a:xfrm>
            <a:off x="10883347" y="2054890"/>
            <a:ext cx="602455" cy="142970"/>
          </a:xfrm>
          <a:prstGeom prst="rect">
            <a:avLst/>
          </a:prstGeom>
          <a:solidFill>
            <a:srgbClr val="8497B0"/>
          </a:solidFill>
          <a:ln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D71B2F3-EAA7-48E0-B579-15C6F491F0A1}"/>
              </a:ext>
            </a:extLst>
          </p:cNvPr>
          <p:cNvSpPr/>
          <p:nvPr/>
        </p:nvSpPr>
        <p:spPr>
          <a:xfrm>
            <a:off x="9761727" y="1247281"/>
            <a:ext cx="523048" cy="142970"/>
          </a:xfrm>
          <a:prstGeom prst="rect">
            <a:avLst/>
          </a:prstGeom>
          <a:solidFill>
            <a:srgbClr val="8497B0"/>
          </a:solidFill>
          <a:ln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D31D30D-AEB7-4479-9472-5B88CDDCAE0F}"/>
              </a:ext>
            </a:extLst>
          </p:cNvPr>
          <p:cNvSpPr/>
          <p:nvPr/>
        </p:nvSpPr>
        <p:spPr>
          <a:xfrm>
            <a:off x="8765484" y="477147"/>
            <a:ext cx="410808" cy="119082"/>
          </a:xfrm>
          <a:prstGeom prst="rect">
            <a:avLst/>
          </a:prstGeom>
          <a:solidFill>
            <a:srgbClr val="8497B0"/>
          </a:solidFill>
          <a:ln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857E4972-993E-4900-8551-911A788B32C2}"/>
              </a:ext>
            </a:extLst>
          </p:cNvPr>
          <p:cNvSpPr/>
          <p:nvPr/>
        </p:nvSpPr>
        <p:spPr>
          <a:xfrm>
            <a:off x="8503253" y="320336"/>
            <a:ext cx="3403970" cy="2576376"/>
          </a:xfrm>
          <a:custGeom>
            <a:avLst/>
            <a:gdLst>
              <a:gd name="connsiteX0" fmla="*/ 3303854 w 3403970"/>
              <a:gd name="connsiteY0" fmla="*/ 2529655 h 2576376"/>
              <a:gd name="connsiteX1" fmla="*/ 3303854 w 3403970"/>
              <a:gd name="connsiteY1" fmla="*/ 2529655 h 2576376"/>
              <a:gd name="connsiteX2" fmla="*/ 3297179 w 3403970"/>
              <a:gd name="connsiteY2" fmla="*/ 2469585 h 2576376"/>
              <a:gd name="connsiteX3" fmla="*/ 3290505 w 3403970"/>
              <a:gd name="connsiteY3" fmla="*/ 2422864 h 2576376"/>
              <a:gd name="connsiteX4" fmla="*/ 3263807 w 3403970"/>
              <a:gd name="connsiteY4" fmla="*/ 2389492 h 2576376"/>
              <a:gd name="connsiteX5" fmla="*/ 3237109 w 3403970"/>
              <a:gd name="connsiteY5" fmla="*/ 2342771 h 2576376"/>
              <a:gd name="connsiteX6" fmla="*/ 3203737 w 3403970"/>
              <a:gd name="connsiteY6" fmla="*/ 2276026 h 2576376"/>
              <a:gd name="connsiteX7" fmla="*/ 3157016 w 3403970"/>
              <a:gd name="connsiteY7" fmla="*/ 2195933 h 2576376"/>
              <a:gd name="connsiteX8" fmla="*/ 3143667 w 3403970"/>
              <a:gd name="connsiteY8" fmla="*/ 2162560 h 2576376"/>
              <a:gd name="connsiteX9" fmla="*/ 3103620 w 3403970"/>
              <a:gd name="connsiteY9" fmla="*/ 2095816 h 2576376"/>
              <a:gd name="connsiteX10" fmla="*/ 3083597 w 3403970"/>
              <a:gd name="connsiteY10" fmla="*/ 2062444 h 2576376"/>
              <a:gd name="connsiteX11" fmla="*/ 3010178 w 3403970"/>
              <a:gd name="connsiteY11" fmla="*/ 1928955 h 2576376"/>
              <a:gd name="connsiteX12" fmla="*/ 2890038 w 3403970"/>
              <a:gd name="connsiteY12" fmla="*/ 1755419 h 2576376"/>
              <a:gd name="connsiteX13" fmla="*/ 2836642 w 3403970"/>
              <a:gd name="connsiteY13" fmla="*/ 1668651 h 2576376"/>
              <a:gd name="connsiteX14" fmla="*/ 2769897 w 3403970"/>
              <a:gd name="connsiteY14" fmla="*/ 1575209 h 2576376"/>
              <a:gd name="connsiteX15" fmla="*/ 2763223 w 3403970"/>
              <a:gd name="connsiteY15" fmla="*/ 1555185 h 2576376"/>
              <a:gd name="connsiteX16" fmla="*/ 2669781 w 3403970"/>
              <a:gd name="connsiteY16" fmla="*/ 1488441 h 2576376"/>
              <a:gd name="connsiteX17" fmla="*/ 2542966 w 3403970"/>
              <a:gd name="connsiteY17" fmla="*/ 1388324 h 2576376"/>
              <a:gd name="connsiteX18" fmla="*/ 2462873 w 3403970"/>
              <a:gd name="connsiteY18" fmla="*/ 1321579 h 2576376"/>
              <a:gd name="connsiteX19" fmla="*/ 2356081 w 3403970"/>
              <a:gd name="connsiteY19" fmla="*/ 1241486 h 2576376"/>
              <a:gd name="connsiteX20" fmla="*/ 2275988 w 3403970"/>
              <a:gd name="connsiteY20" fmla="*/ 1188090 h 2576376"/>
              <a:gd name="connsiteX21" fmla="*/ 2215918 w 3403970"/>
              <a:gd name="connsiteY21" fmla="*/ 1141369 h 2576376"/>
              <a:gd name="connsiteX22" fmla="*/ 2129150 w 3403970"/>
              <a:gd name="connsiteY22" fmla="*/ 1101322 h 2576376"/>
              <a:gd name="connsiteX23" fmla="*/ 2035708 w 3403970"/>
              <a:gd name="connsiteY23" fmla="*/ 1047927 h 2576376"/>
              <a:gd name="connsiteX24" fmla="*/ 1868846 w 3403970"/>
              <a:gd name="connsiteY24" fmla="*/ 981182 h 2576376"/>
              <a:gd name="connsiteX25" fmla="*/ 1802102 w 3403970"/>
              <a:gd name="connsiteY25" fmla="*/ 927787 h 2576376"/>
              <a:gd name="connsiteX26" fmla="*/ 1728683 w 3403970"/>
              <a:gd name="connsiteY26" fmla="*/ 901089 h 2576376"/>
              <a:gd name="connsiteX27" fmla="*/ 1648589 w 3403970"/>
              <a:gd name="connsiteY27" fmla="*/ 861042 h 2576376"/>
              <a:gd name="connsiteX28" fmla="*/ 1621892 w 3403970"/>
              <a:gd name="connsiteY28" fmla="*/ 847693 h 2576376"/>
              <a:gd name="connsiteX29" fmla="*/ 1354913 w 3403970"/>
              <a:gd name="connsiteY29" fmla="*/ 660809 h 2576376"/>
              <a:gd name="connsiteX30" fmla="*/ 1127982 w 3403970"/>
              <a:gd name="connsiteY30" fmla="*/ 533994 h 2576376"/>
              <a:gd name="connsiteX31" fmla="*/ 1061238 w 3403970"/>
              <a:gd name="connsiteY31" fmla="*/ 493947 h 2576376"/>
              <a:gd name="connsiteX32" fmla="*/ 867678 w 3403970"/>
              <a:gd name="connsiteY32" fmla="*/ 367133 h 2576376"/>
              <a:gd name="connsiteX33" fmla="*/ 780911 w 3403970"/>
              <a:gd name="connsiteY33" fmla="*/ 327086 h 2576376"/>
              <a:gd name="connsiteX34" fmla="*/ 747538 w 3403970"/>
              <a:gd name="connsiteY34" fmla="*/ 307063 h 2576376"/>
              <a:gd name="connsiteX35" fmla="*/ 660770 w 3403970"/>
              <a:gd name="connsiteY35" fmla="*/ 280365 h 2576376"/>
              <a:gd name="connsiteX36" fmla="*/ 513932 w 3403970"/>
              <a:gd name="connsiteY36" fmla="*/ 220295 h 2576376"/>
              <a:gd name="connsiteX37" fmla="*/ 186884 w 3403970"/>
              <a:gd name="connsiteY37" fmla="*/ 106829 h 2576376"/>
              <a:gd name="connsiteX38" fmla="*/ 113465 w 3403970"/>
              <a:gd name="connsiteY38" fmla="*/ 80131 h 2576376"/>
              <a:gd name="connsiteX39" fmla="*/ 80093 w 3403970"/>
              <a:gd name="connsiteY39" fmla="*/ 60108 h 2576376"/>
              <a:gd name="connsiteX40" fmla="*/ 40046 w 3403970"/>
              <a:gd name="connsiteY40" fmla="*/ 33410 h 2576376"/>
              <a:gd name="connsiteX41" fmla="*/ 20023 w 3403970"/>
              <a:gd name="connsiteY41" fmla="*/ 20061 h 2576376"/>
              <a:gd name="connsiteX42" fmla="*/ 0 w 3403970"/>
              <a:gd name="connsiteY42" fmla="*/ 38 h 2576376"/>
              <a:gd name="connsiteX43" fmla="*/ 3343900 w 3403970"/>
              <a:gd name="connsiteY43" fmla="*/ 38 h 2576376"/>
              <a:gd name="connsiteX44" fmla="*/ 3403970 w 3403970"/>
              <a:gd name="connsiteY44" fmla="*/ 2576376 h 2576376"/>
              <a:gd name="connsiteX45" fmla="*/ 3303854 w 3403970"/>
              <a:gd name="connsiteY45" fmla="*/ 2529655 h 257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403970" h="2576376">
                <a:moveTo>
                  <a:pt x="3303854" y="2529655"/>
                </a:moveTo>
                <a:lnTo>
                  <a:pt x="3303854" y="2529655"/>
                </a:lnTo>
                <a:cubicBezTo>
                  <a:pt x="3301629" y="2509632"/>
                  <a:pt x="3299678" y="2489576"/>
                  <a:pt x="3297179" y="2469585"/>
                </a:cubicBezTo>
                <a:cubicBezTo>
                  <a:pt x="3295228" y="2453975"/>
                  <a:pt x="3296556" y="2437386"/>
                  <a:pt x="3290505" y="2422864"/>
                </a:cubicBezTo>
                <a:cubicBezTo>
                  <a:pt x="3285026" y="2409714"/>
                  <a:pt x="3271709" y="2401345"/>
                  <a:pt x="3263807" y="2389492"/>
                </a:cubicBezTo>
                <a:cubicBezTo>
                  <a:pt x="3253857" y="2374568"/>
                  <a:pt x="3245501" y="2358624"/>
                  <a:pt x="3237109" y="2342771"/>
                </a:cubicBezTo>
                <a:cubicBezTo>
                  <a:pt x="3225471" y="2320787"/>
                  <a:pt x="3217535" y="2296723"/>
                  <a:pt x="3203737" y="2276026"/>
                </a:cubicBezTo>
                <a:cubicBezTo>
                  <a:pt x="3182902" y="2244774"/>
                  <a:pt x="3179378" y="2240657"/>
                  <a:pt x="3157016" y="2195933"/>
                </a:cubicBezTo>
                <a:cubicBezTo>
                  <a:pt x="3151658" y="2185217"/>
                  <a:pt x="3149305" y="2173132"/>
                  <a:pt x="3143667" y="2162560"/>
                </a:cubicBezTo>
                <a:cubicBezTo>
                  <a:pt x="3131457" y="2139667"/>
                  <a:pt x="3116969" y="2118064"/>
                  <a:pt x="3103620" y="2095816"/>
                </a:cubicBezTo>
                <a:cubicBezTo>
                  <a:pt x="3096946" y="2084692"/>
                  <a:pt x="3089399" y="2074047"/>
                  <a:pt x="3083597" y="2062444"/>
                </a:cubicBezTo>
                <a:cubicBezTo>
                  <a:pt x="3057865" y="2010979"/>
                  <a:pt x="3043957" y="1980299"/>
                  <a:pt x="3010178" y="1928955"/>
                </a:cubicBezTo>
                <a:cubicBezTo>
                  <a:pt x="2971510" y="1870179"/>
                  <a:pt x="2926911" y="1815337"/>
                  <a:pt x="2890038" y="1755419"/>
                </a:cubicBezTo>
                <a:cubicBezTo>
                  <a:pt x="2872239" y="1726496"/>
                  <a:pt x="2855480" y="1696908"/>
                  <a:pt x="2836642" y="1668651"/>
                </a:cubicBezTo>
                <a:cubicBezTo>
                  <a:pt x="2815410" y="1636803"/>
                  <a:pt x="2769897" y="1575209"/>
                  <a:pt x="2769897" y="1575209"/>
                </a:cubicBezTo>
                <a:cubicBezTo>
                  <a:pt x="2767672" y="1568534"/>
                  <a:pt x="2767802" y="1560527"/>
                  <a:pt x="2763223" y="1555185"/>
                </a:cubicBezTo>
                <a:cubicBezTo>
                  <a:pt x="2748447" y="1537946"/>
                  <a:pt x="2678547" y="1495015"/>
                  <a:pt x="2669781" y="1488441"/>
                </a:cubicBezTo>
                <a:cubicBezTo>
                  <a:pt x="2626695" y="1456127"/>
                  <a:pt x="2584889" y="1422133"/>
                  <a:pt x="2542966" y="1388324"/>
                </a:cubicBezTo>
                <a:cubicBezTo>
                  <a:pt x="2515914" y="1366508"/>
                  <a:pt x="2491344" y="1341508"/>
                  <a:pt x="2462873" y="1321579"/>
                </a:cubicBezTo>
                <a:cubicBezTo>
                  <a:pt x="2293756" y="1203198"/>
                  <a:pt x="2473384" y="1331718"/>
                  <a:pt x="2356081" y="1241486"/>
                </a:cubicBezTo>
                <a:cubicBezTo>
                  <a:pt x="2203310" y="1123971"/>
                  <a:pt x="2390500" y="1269885"/>
                  <a:pt x="2275988" y="1188090"/>
                </a:cubicBezTo>
                <a:cubicBezTo>
                  <a:pt x="2255346" y="1173346"/>
                  <a:pt x="2237757" y="1154274"/>
                  <a:pt x="2215918" y="1141369"/>
                </a:cubicBezTo>
                <a:cubicBezTo>
                  <a:pt x="2188494" y="1125164"/>
                  <a:pt x="2157429" y="1115985"/>
                  <a:pt x="2129150" y="1101322"/>
                </a:cubicBezTo>
                <a:cubicBezTo>
                  <a:pt x="2097303" y="1084809"/>
                  <a:pt x="2068280" y="1062960"/>
                  <a:pt x="2035708" y="1047927"/>
                </a:cubicBezTo>
                <a:cubicBezTo>
                  <a:pt x="1981316" y="1022823"/>
                  <a:pt x="1922119" y="1008580"/>
                  <a:pt x="1868846" y="981182"/>
                </a:cubicBezTo>
                <a:cubicBezTo>
                  <a:pt x="1843509" y="968152"/>
                  <a:pt x="1826839" y="941923"/>
                  <a:pt x="1802102" y="927787"/>
                </a:cubicBezTo>
                <a:cubicBezTo>
                  <a:pt x="1779492" y="914867"/>
                  <a:pt x="1752861" y="910760"/>
                  <a:pt x="1728683" y="901089"/>
                </a:cubicBezTo>
                <a:cubicBezTo>
                  <a:pt x="1620718" y="857903"/>
                  <a:pt x="1701696" y="891389"/>
                  <a:pt x="1648589" y="861042"/>
                </a:cubicBezTo>
                <a:cubicBezTo>
                  <a:pt x="1639950" y="856106"/>
                  <a:pt x="1629988" y="853476"/>
                  <a:pt x="1621892" y="847693"/>
                </a:cubicBezTo>
                <a:cubicBezTo>
                  <a:pt x="1506790" y="765477"/>
                  <a:pt x="1488142" y="733480"/>
                  <a:pt x="1354913" y="660809"/>
                </a:cubicBezTo>
                <a:cubicBezTo>
                  <a:pt x="1219517" y="586956"/>
                  <a:pt x="1234849" y="597143"/>
                  <a:pt x="1127982" y="533994"/>
                </a:cubicBezTo>
                <a:cubicBezTo>
                  <a:pt x="1105645" y="520795"/>
                  <a:pt x="1082435" y="508909"/>
                  <a:pt x="1061238" y="493947"/>
                </a:cubicBezTo>
                <a:cubicBezTo>
                  <a:pt x="983799" y="439284"/>
                  <a:pt x="946850" y="408303"/>
                  <a:pt x="867678" y="367133"/>
                </a:cubicBezTo>
                <a:cubicBezTo>
                  <a:pt x="839416" y="352437"/>
                  <a:pt x="809402" y="341332"/>
                  <a:pt x="780911" y="327086"/>
                </a:cubicBezTo>
                <a:cubicBezTo>
                  <a:pt x="769308" y="321284"/>
                  <a:pt x="759629" y="311765"/>
                  <a:pt x="747538" y="307063"/>
                </a:cubicBezTo>
                <a:cubicBezTo>
                  <a:pt x="719335" y="296095"/>
                  <a:pt x="689137" y="290901"/>
                  <a:pt x="660770" y="280365"/>
                </a:cubicBezTo>
                <a:cubicBezTo>
                  <a:pt x="611196" y="261952"/>
                  <a:pt x="563590" y="238480"/>
                  <a:pt x="513932" y="220295"/>
                </a:cubicBezTo>
                <a:cubicBezTo>
                  <a:pt x="405578" y="180616"/>
                  <a:pt x="292945" y="152283"/>
                  <a:pt x="186884" y="106829"/>
                </a:cubicBezTo>
                <a:cubicBezTo>
                  <a:pt x="131731" y="83193"/>
                  <a:pt x="156601" y="90916"/>
                  <a:pt x="113465" y="80131"/>
                </a:cubicBezTo>
                <a:cubicBezTo>
                  <a:pt x="102341" y="73457"/>
                  <a:pt x="90471" y="67892"/>
                  <a:pt x="80093" y="60108"/>
                </a:cubicBezTo>
                <a:cubicBezTo>
                  <a:pt x="40096" y="30110"/>
                  <a:pt x="80205" y="46795"/>
                  <a:pt x="40046" y="33410"/>
                </a:cubicBezTo>
                <a:cubicBezTo>
                  <a:pt x="33372" y="28960"/>
                  <a:pt x="25695" y="25733"/>
                  <a:pt x="20023" y="20061"/>
                </a:cubicBezTo>
                <a:cubicBezTo>
                  <a:pt x="-1851" y="-1813"/>
                  <a:pt x="16718" y="38"/>
                  <a:pt x="0" y="38"/>
                </a:cubicBezTo>
                <a:lnTo>
                  <a:pt x="3343900" y="38"/>
                </a:lnTo>
                <a:lnTo>
                  <a:pt x="3403970" y="2576376"/>
                </a:lnTo>
                <a:lnTo>
                  <a:pt x="3303854" y="2529655"/>
                </a:lnTo>
                <a:close/>
              </a:path>
            </a:pathLst>
          </a:custGeom>
          <a:solidFill>
            <a:srgbClr val="3B3838"/>
          </a:solidFill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36608E2A-7607-424C-8B60-BD045C50C068}"/>
              </a:ext>
            </a:extLst>
          </p:cNvPr>
          <p:cNvSpPr/>
          <p:nvPr/>
        </p:nvSpPr>
        <p:spPr>
          <a:xfrm>
            <a:off x="285469" y="333863"/>
            <a:ext cx="3223760" cy="2242616"/>
          </a:xfrm>
          <a:custGeom>
            <a:avLst/>
            <a:gdLst>
              <a:gd name="connsiteX0" fmla="*/ 0 w 3223760"/>
              <a:gd name="connsiteY0" fmla="*/ 0 h 2242616"/>
              <a:gd name="connsiteX1" fmla="*/ 3223760 w 3223760"/>
              <a:gd name="connsiteY1" fmla="*/ 0 h 2242616"/>
              <a:gd name="connsiteX2" fmla="*/ 3157016 w 3223760"/>
              <a:gd name="connsiteY2" fmla="*/ 6674 h 2242616"/>
              <a:gd name="connsiteX3" fmla="*/ 3116969 w 3223760"/>
              <a:gd name="connsiteY3" fmla="*/ 13348 h 2242616"/>
              <a:gd name="connsiteX4" fmla="*/ 3070248 w 3223760"/>
              <a:gd name="connsiteY4" fmla="*/ 20023 h 2242616"/>
              <a:gd name="connsiteX5" fmla="*/ 3023527 w 3223760"/>
              <a:gd name="connsiteY5" fmla="*/ 33372 h 2242616"/>
              <a:gd name="connsiteX6" fmla="*/ 2950108 w 3223760"/>
              <a:gd name="connsiteY6" fmla="*/ 46721 h 2242616"/>
              <a:gd name="connsiteX7" fmla="*/ 2856666 w 3223760"/>
              <a:gd name="connsiteY7" fmla="*/ 80093 h 2242616"/>
              <a:gd name="connsiteX8" fmla="*/ 2736525 w 3223760"/>
              <a:gd name="connsiteY8" fmla="*/ 100116 h 2242616"/>
              <a:gd name="connsiteX9" fmla="*/ 2442849 w 3223760"/>
              <a:gd name="connsiteY9" fmla="*/ 200233 h 2242616"/>
              <a:gd name="connsiteX10" fmla="*/ 2342733 w 3223760"/>
              <a:gd name="connsiteY10" fmla="*/ 253629 h 2242616"/>
              <a:gd name="connsiteX11" fmla="*/ 2109127 w 3223760"/>
              <a:gd name="connsiteY11" fmla="*/ 367094 h 2242616"/>
              <a:gd name="connsiteX12" fmla="*/ 1762055 w 3223760"/>
              <a:gd name="connsiteY12" fmla="*/ 574002 h 2242616"/>
              <a:gd name="connsiteX13" fmla="*/ 1701985 w 3223760"/>
              <a:gd name="connsiteY13" fmla="*/ 627398 h 2242616"/>
              <a:gd name="connsiteX14" fmla="*/ 1628566 w 3223760"/>
              <a:gd name="connsiteY14" fmla="*/ 674119 h 2242616"/>
              <a:gd name="connsiteX15" fmla="*/ 1488403 w 3223760"/>
              <a:gd name="connsiteY15" fmla="*/ 767562 h 2242616"/>
              <a:gd name="connsiteX16" fmla="*/ 1374937 w 3223760"/>
              <a:gd name="connsiteY16" fmla="*/ 854329 h 2242616"/>
              <a:gd name="connsiteX17" fmla="*/ 1281495 w 3223760"/>
              <a:gd name="connsiteY17" fmla="*/ 914400 h 2242616"/>
              <a:gd name="connsiteX18" fmla="*/ 1174703 w 3223760"/>
              <a:gd name="connsiteY18" fmla="*/ 1001167 h 2242616"/>
              <a:gd name="connsiteX19" fmla="*/ 1061238 w 3223760"/>
              <a:gd name="connsiteY19" fmla="*/ 1081261 h 2242616"/>
              <a:gd name="connsiteX20" fmla="*/ 974470 w 3223760"/>
              <a:gd name="connsiteY20" fmla="*/ 1154680 h 2242616"/>
              <a:gd name="connsiteX21" fmla="*/ 847655 w 3223760"/>
              <a:gd name="connsiteY21" fmla="*/ 1261471 h 2242616"/>
              <a:gd name="connsiteX22" fmla="*/ 774236 w 3223760"/>
              <a:gd name="connsiteY22" fmla="*/ 1314867 h 2242616"/>
              <a:gd name="connsiteX23" fmla="*/ 634073 w 3223760"/>
              <a:gd name="connsiteY23" fmla="*/ 1428332 h 2242616"/>
              <a:gd name="connsiteX24" fmla="*/ 567328 w 3223760"/>
              <a:gd name="connsiteY24" fmla="*/ 1488402 h 2242616"/>
              <a:gd name="connsiteX25" fmla="*/ 487235 w 3223760"/>
              <a:gd name="connsiteY25" fmla="*/ 1535124 h 2242616"/>
              <a:gd name="connsiteX26" fmla="*/ 420490 w 3223760"/>
              <a:gd name="connsiteY26" fmla="*/ 1588519 h 2242616"/>
              <a:gd name="connsiteX27" fmla="*/ 380444 w 3223760"/>
              <a:gd name="connsiteY27" fmla="*/ 1615217 h 2242616"/>
              <a:gd name="connsiteX28" fmla="*/ 347071 w 3223760"/>
              <a:gd name="connsiteY28" fmla="*/ 1655264 h 2242616"/>
              <a:gd name="connsiteX29" fmla="*/ 200233 w 3223760"/>
              <a:gd name="connsiteY29" fmla="*/ 1782078 h 2242616"/>
              <a:gd name="connsiteX30" fmla="*/ 168005 w 3223760"/>
              <a:gd name="connsiteY30" fmla="*/ 1819679 h 2242616"/>
              <a:gd name="connsiteX31" fmla="*/ 13349 w 3223760"/>
              <a:gd name="connsiteY31" fmla="*/ 2242616 h 2242616"/>
              <a:gd name="connsiteX32" fmla="*/ 26698 w 3223760"/>
              <a:gd name="connsiteY32" fmla="*/ 2155848 h 2242616"/>
              <a:gd name="connsiteX33" fmla="*/ 23001 w 3223760"/>
              <a:gd name="connsiteY33" fmla="*/ 1490493 h 2242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23760" h="2242616">
                <a:moveTo>
                  <a:pt x="0" y="0"/>
                </a:moveTo>
                <a:lnTo>
                  <a:pt x="3223760" y="0"/>
                </a:lnTo>
                <a:cubicBezTo>
                  <a:pt x="3223760" y="0"/>
                  <a:pt x="3179202" y="3901"/>
                  <a:pt x="3157016" y="6674"/>
                </a:cubicBezTo>
                <a:cubicBezTo>
                  <a:pt x="3143587" y="8352"/>
                  <a:pt x="3130345" y="11290"/>
                  <a:pt x="3116969" y="13348"/>
                </a:cubicBezTo>
                <a:cubicBezTo>
                  <a:pt x="3101420" y="15740"/>
                  <a:pt x="3085726" y="17209"/>
                  <a:pt x="3070248" y="20023"/>
                </a:cubicBezTo>
                <a:cubicBezTo>
                  <a:pt x="2969757" y="38294"/>
                  <a:pt x="3103614" y="16210"/>
                  <a:pt x="3023527" y="33372"/>
                </a:cubicBezTo>
                <a:cubicBezTo>
                  <a:pt x="2999205" y="38584"/>
                  <a:pt x="2974581" y="42271"/>
                  <a:pt x="2950108" y="46721"/>
                </a:cubicBezTo>
                <a:cubicBezTo>
                  <a:pt x="2928277" y="50690"/>
                  <a:pt x="2881477" y="70169"/>
                  <a:pt x="2856666" y="80093"/>
                </a:cubicBezTo>
                <a:lnTo>
                  <a:pt x="2736525" y="100116"/>
                </a:lnTo>
                <a:cubicBezTo>
                  <a:pt x="2669245" y="111329"/>
                  <a:pt x="2524939" y="168660"/>
                  <a:pt x="2442849" y="200233"/>
                </a:cubicBezTo>
                <a:cubicBezTo>
                  <a:pt x="2407548" y="213810"/>
                  <a:pt x="2376562" y="236715"/>
                  <a:pt x="2342733" y="253629"/>
                </a:cubicBezTo>
                <a:lnTo>
                  <a:pt x="2109127" y="367094"/>
                </a:lnTo>
                <a:cubicBezTo>
                  <a:pt x="1986279" y="426763"/>
                  <a:pt x="1873242" y="494583"/>
                  <a:pt x="1762055" y="574002"/>
                </a:cubicBezTo>
                <a:cubicBezTo>
                  <a:pt x="1740255" y="589574"/>
                  <a:pt x="1722008" y="609599"/>
                  <a:pt x="1701985" y="627398"/>
                </a:cubicBezTo>
                <a:cubicBezTo>
                  <a:pt x="1680304" y="646670"/>
                  <a:pt x="1652818" y="658203"/>
                  <a:pt x="1628566" y="674119"/>
                </a:cubicBezTo>
                <a:lnTo>
                  <a:pt x="1488403" y="767562"/>
                </a:lnTo>
                <a:cubicBezTo>
                  <a:pt x="1448787" y="793973"/>
                  <a:pt x="1413766" y="826773"/>
                  <a:pt x="1374937" y="854329"/>
                </a:cubicBezTo>
                <a:cubicBezTo>
                  <a:pt x="1344740" y="875759"/>
                  <a:pt x="1311355" y="892503"/>
                  <a:pt x="1281495" y="914400"/>
                </a:cubicBezTo>
                <a:cubicBezTo>
                  <a:pt x="1244509" y="941523"/>
                  <a:pt x="1211262" y="973471"/>
                  <a:pt x="1174703" y="1001167"/>
                </a:cubicBezTo>
                <a:cubicBezTo>
                  <a:pt x="1137801" y="1029123"/>
                  <a:pt x="1097978" y="1053093"/>
                  <a:pt x="1061238" y="1081261"/>
                </a:cubicBezTo>
                <a:cubicBezTo>
                  <a:pt x="1031170" y="1104313"/>
                  <a:pt x="1004175" y="1131163"/>
                  <a:pt x="974470" y="1154680"/>
                </a:cubicBezTo>
                <a:cubicBezTo>
                  <a:pt x="851708" y="1251866"/>
                  <a:pt x="946560" y="1162566"/>
                  <a:pt x="847655" y="1261471"/>
                </a:cubicBezTo>
                <a:cubicBezTo>
                  <a:pt x="826257" y="1282869"/>
                  <a:pt x="798306" y="1296528"/>
                  <a:pt x="774236" y="1314867"/>
                </a:cubicBezTo>
                <a:cubicBezTo>
                  <a:pt x="754563" y="1329856"/>
                  <a:pt x="649899" y="1414767"/>
                  <a:pt x="634073" y="1428332"/>
                </a:cubicBezTo>
                <a:cubicBezTo>
                  <a:pt x="611347" y="1447811"/>
                  <a:pt x="591535" y="1470797"/>
                  <a:pt x="567328" y="1488402"/>
                </a:cubicBezTo>
                <a:cubicBezTo>
                  <a:pt x="542332" y="1506581"/>
                  <a:pt x="513933" y="1519550"/>
                  <a:pt x="487235" y="1535124"/>
                </a:cubicBezTo>
                <a:cubicBezTo>
                  <a:pt x="462625" y="1549480"/>
                  <a:pt x="443283" y="1571424"/>
                  <a:pt x="420490" y="1588519"/>
                </a:cubicBezTo>
                <a:cubicBezTo>
                  <a:pt x="407655" y="1598145"/>
                  <a:pt x="392315" y="1604425"/>
                  <a:pt x="380444" y="1615217"/>
                </a:cubicBezTo>
                <a:cubicBezTo>
                  <a:pt x="367586" y="1626906"/>
                  <a:pt x="358195" y="1641915"/>
                  <a:pt x="347071" y="1655264"/>
                </a:cubicBezTo>
                <a:cubicBezTo>
                  <a:pt x="305668" y="1704947"/>
                  <a:pt x="247625" y="1738071"/>
                  <a:pt x="200233" y="1782078"/>
                </a:cubicBezTo>
                <a:lnTo>
                  <a:pt x="168005" y="1819679"/>
                </a:lnTo>
                <a:lnTo>
                  <a:pt x="13349" y="2242616"/>
                </a:lnTo>
                <a:lnTo>
                  <a:pt x="26698" y="2155848"/>
                </a:lnTo>
                <a:lnTo>
                  <a:pt x="23001" y="1490493"/>
                </a:lnTo>
                <a:close/>
              </a:path>
            </a:pathLst>
          </a:custGeom>
          <a:solidFill>
            <a:srgbClr val="3B3838"/>
          </a:solidFill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부분 원형 57">
            <a:extLst>
              <a:ext uri="{FF2B5EF4-FFF2-40B4-BE49-F238E27FC236}">
                <a16:creationId xmlns:a16="http://schemas.microsoft.com/office/drawing/2014/main" id="{C8AE52C6-E76E-4F3E-87C6-5E95A65D685B}"/>
              </a:ext>
            </a:extLst>
          </p:cNvPr>
          <p:cNvSpPr/>
          <p:nvPr/>
        </p:nvSpPr>
        <p:spPr>
          <a:xfrm rot="16200000">
            <a:off x="1306528" y="2052302"/>
            <a:ext cx="320331" cy="316135"/>
          </a:xfrm>
          <a:prstGeom prst="pie">
            <a:avLst>
              <a:gd name="adj1" fmla="val 5314925"/>
              <a:gd name="adj2" fmla="val 1620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E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부분 원형 65">
            <a:extLst>
              <a:ext uri="{FF2B5EF4-FFF2-40B4-BE49-F238E27FC236}">
                <a16:creationId xmlns:a16="http://schemas.microsoft.com/office/drawing/2014/main" id="{5694A3F3-E667-4FFF-9A2D-5E0DD35BE85E}"/>
              </a:ext>
            </a:extLst>
          </p:cNvPr>
          <p:cNvSpPr/>
          <p:nvPr/>
        </p:nvSpPr>
        <p:spPr>
          <a:xfrm rot="16200000">
            <a:off x="2031792" y="1128352"/>
            <a:ext cx="305786" cy="293805"/>
          </a:xfrm>
          <a:prstGeom prst="pie">
            <a:avLst>
              <a:gd name="adj1" fmla="val 5314925"/>
              <a:gd name="adj2" fmla="val 1620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E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부분 원형 66">
            <a:extLst>
              <a:ext uri="{FF2B5EF4-FFF2-40B4-BE49-F238E27FC236}">
                <a16:creationId xmlns:a16="http://schemas.microsoft.com/office/drawing/2014/main" id="{BC0D08CD-C931-45BD-9839-D40BE8744B2C}"/>
              </a:ext>
            </a:extLst>
          </p:cNvPr>
          <p:cNvSpPr/>
          <p:nvPr/>
        </p:nvSpPr>
        <p:spPr>
          <a:xfrm rot="16200000">
            <a:off x="2867357" y="440598"/>
            <a:ext cx="290877" cy="233938"/>
          </a:xfrm>
          <a:prstGeom prst="pie">
            <a:avLst>
              <a:gd name="adj1" fmla="val 5314925"/>
              <a:gd name="adj2" fmla="val 1620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E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부분 원형 67">
            <a:extLst>
              <a:ext uri="{FF2B5EF4-FFF2-40B4-BE49-F238E27FC236}">
                <a16:creationId xmlns:a16="http://schemas.microsoft.com/office/drawing/2014/main" id="{FE27A4C2-400A-48C2-893C-FA74548ADCDA}"/>
              </a:ext>
            </a:extLst>
          </p:cNvPr>
          <p:cNvSpPr/>
          <p:nvPr/>
        </p:nvSpPr>
        <p:spPr>
          <a:xfrm rot="16200000">
            <a:off x="10875114" y="2039792"/>
            <a:ext cx="320331" cy="316135"/>
          </a:xfrm>
          <a:prstGeom prst="pie">
            <a:avLst>
              <a:gd name="adj1" fmla="val 5314925"/>
              <a:gd name="adj2" fmla="val 1620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E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부분 원형 68">
            <a:extLst>
              <a:ext uri="{FF2B5EF4-FFF2-40B4-BE49-F238E27FC236}">
                <a16:creationId xmlns:a16="http://schemas.microsoft.com/office/drawing/2014/main" id="{B72F88ED-9E57-4259-856B-82E505BC357C}"/>
              </a:ext>
            </a:extLst>
          </p:cNvPr>
          <p:cNvSpPr/>
          <p:nvPr/>
        </p:nvSpPr>
        <p:spPr>
          <a:xfrm rot="16200000">
            <a:off x="9760166" y="1263778"/>
            <a:ext cx="305786" cy="293805"/>
          </a:xfrm>
          <a:prstGeom prst="pie">
            <a:avLst>
              <a:gd name="adj1" fmla="val 5314925"/>
              <a:gd name="adj2" fmla="val 1620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E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부분 원형 69">
            <a:extLst>
              <a:ext uri="{FF2B5EF4-FFF2-40B4-BE49-F238E27FC236}">
                <a16:creationId xmlns:a16="http://schemas.microsoft.com/office/drawing/2014/main" id="{53920504-7729-4566-9003-AA4881754F98}"/>
              </a:ext>
            </a:extLst>
          </p:cNvPr>
          <p:cNvSpPr/>
          <p:nvPr/>
        </p:nvSpPr>
        <p:spPr>
          <a:xfrm rot="16200000">
            <a:off x="8723666" y="486862"/>
            <a:ext cx="290877" cy="233938"/>
          </a:xfrm>
          <a:prstGeom prst="pie">
            <a:avLst>
              <a:gd name="adj1" fmla="val 5314925"/>
              <a:gd name="adj2" fmla="val 1620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E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D3E7E69-6832-4E4E-A2AE-1A3939193763}"/>
              </a:ext>
            </a:extLst>
          </p:cNvPr>
          <p:cNvSpPr/>
          <p:nvPr/>
        </p:nvSpPr>
        <p:spPr>
          <a:xfrm>
            <a:off x="5611649" y="3574839"/>
            <a:ext cx="164447" cy="700818"/>
          </a:xfrm>
          <a:prstGeom prst="rect">
            <a:avLst/>
          </a:prstGeom>
          <a:solidFill>
            <a:srgbClr val="A6A6A6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2E1B34C-6A09-4D92-AE56-0CAC17CB4E8B}"/>
              </a:ext>
            </a:extLst>
          </p:cNvPr>
          <p:cNvSpPr/>
          <p:nvPr/>
        </p:nvSpPr>
        <p:spPr>
          <a:xfrm>
            <a:off x="5629852" y="1969511"/>
            <a:ext cx="164447" cy="700818"/>
          </a:xfrm>
          <a:prstGeom prst="rect">
            <a:avLst/>
          </a:prstGeom>
          <a:solidFill>
            <a:srgbClr val="A6A6A6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4E98BA3-13B0-46DE-B0A8-B6D8999EE7BD}"/>
              </a:ext>
            </a:extLst>
          </p:cNvPr>
          <p:cNvSpPr/>
          <p:nvPr/>
        </p:nvSpPr>
        <p:spPr>
          <a:xfrm>
            <a:off x="5623091" y="430474"/>
            <a:ext cx="164447" cy="700818"/>
          </a:xfrm>
          <a:prstGeom prst="rect">
            <a:avLst/>
          </a:prstGeom>
          <a:solidFill>
            <a:srgbClr val="A6A6A6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92EB337F-7674-43A0-B60B-C3FD5898D336}"/>
              </a:ext>
            </a:extLst>
          </p:cNvPr>
          <p:cNvSpPr/>
          <p:nvPr/>
        </p:nvSpPr>
        <p:spPr>
          <a:xfrm>
            <a:off x="4538628" y="333863"/>
            <a:ext cx="2402803" cy="694143"/>
          </a:xfrm>
          <a:custGeom>
            <a:avLst/>
            <a:gdLst>
              <a:gd name="connsiteX0" fmla="*/ 834306 w 2402803"/>
              <a:gd name="connsiteY0" fmla="*/ 20024 h 694143"/>
              <a:gd name="connsiteX1" fmla="*/ 847655 w 2402803"/>
              <a:gd name="connsiteY1" fmla="*/ 273653 h 694143"/>
              <a:gd name="connsiteX2" fmla="*/ 0 w 2402803"/>
              <a:gd name="connsiteY2" fmla="*/ 266978 h 694143"/>
              <a:gd name="connsiteX3" fmla="*/ 0 w 2402803"/>
              <a:gd name="connsiteY3" fmla="*/ 694143 h 694143"/>
              <a:gd name="connsiteX4" fmla="*/ 2402803 w 2402803"/>
              <a:gd name="connsiteY4" fmla="*/ 674120 h 694143"/>
              <a:gd name="connsiteX5" fmla="*/ 2396128 w 2402803"/>
              <a:gd name="connsiteY5" fmla="*/ 260304 h 694143"/>
              <a:gd name="connsiteX6" fmla="*/ 1455030 w 2402803"/>
              <a:gd name="connsiteY6" fmla="*/ 260304 h 694143"/>
              <a:gd name="connsiteX7" fmla="*/ 1468379 w 2402803"/>
              <a:gd name="connsiteY7" fmla="*/ 0 h 694143"/>
              <a:gd name="connsiteX8" fmla="*/ 834306 w 2402803"/>
              <a:gd name="connsiteY8" fmla="*/ 20024 h 6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02803" h="694143">
                <a:moveTo>
                  <a:pt x="834306" y="20024"/>
                </a:moveTo>
                <a:lnTo>
                  <a:pt x="847655" y="273653"/>
                </a:lnTo>
                <a:lnTo>
                  <a:pt x="0" y="266978"/>
                </a:lnTo>
                <a:lnTo>
                  <a:pt x="0" y="694143"/>
                </a:lnTo>
                <a:lnTo>
                  <a:pt x="2402803" y="674120"/>
                </a:lnTo>
                <a:lnTo>
                  <a:pt x="2396128" y="260304"/>
                </a:lnTo>
                <a:lnTo>
                  <a:pt x="1455030" y="260304"/>
                </a:lnTo>
                <a:lnTo>
                  <a:pt x="1468379" y="0"/>
                </a:lnTo>
                <a:lnTo>
                  <a:pt x="834306" y="2002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EE6F811-B25C-4C87-BEB2-5E38B9024FC7}"/>
              </a:ext>
            </a:extLst>
          </p:cNvPr>
          <p:cNvSpPr/>
          <p:nvPr/>
        </p:nvSpPr>
        <p:spPr>
          <a:xfrm>
            <a:off x="4685466" y="680934"/>
            <a:ext cx="2109127" cy="26683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B3F6948-AA9D-4010-A76B-A36A3C412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34061">
            <a:off x="5210529" y="706177"/>
            <a:ext cx="190396" cy="19039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B004C3B-26F9-479E-9694-1E1D3516D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3034">
            <a:off x="6451796" y="707424"/>
            <a:ext cx="190396" cy="190396"/>
          </a:xfrm>
          <a:prstGeom prst="rect">
            <a:avLst/>
          </a:prstGeom>
        </p:spPr>
      </p:pic>
      <p:sp>
        <p:nvSpPr>
          <p:cNvPr id="64" name="사각형: 둥근 위쪽 모서리 63">
            <a:extLst>
              <a:ext uri="{FF2B5EF4-FFF2-40B4-BE49-F238E27FC236}">
                <a16:creationId xmlns:a16="http://schemas.microsoft.com/office/drawing/2014/main" id="{F0BB7962-7011-4C5A-94A3-89A350BEB1A1}"/>
              </a:ext>
            </a:extLst>
          </p:cNvPr>
          <p:cNvSpPr/>
          <p:nvPr/>
        </p:nvSpPr>
        <p:spPr>
          <a:xfrm>
            <a:off x="-62296" y="-60284"/>
            <a:ext cx="12254295" cy="360191"/>
          </a:xfrm>
          <a:prstGeom prst="round2SameRect">
            <a:avLst/>
          </a:prstGeom>
          <a:solidFill>
            <a:srgbClr val="3B3838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B13FFB0E-E8EC-4816-B5EF-F9CC8497FA95}"/>
              </a:ext>
            </a:extLst>
          </p:cNvPr>
          <p:cNvSpPr/>
          <p:nvPr/>
        </p:nvSpPr>
        <p:spPr>
          <a:xfrm>
            <a:off x="-35597" y="33372"/>
            <a:ext cx="12187550" cy="6033705"/>
          </a:xfrm>
          <a:custGeom>
            <a:avLst/>
            <a:gdLst>
              <a:gd name="connsiteX0" fmla="*/ 307025 w 12187550"/>
              <a:gd name="connsiteY0" fmla="*/ 5653261 h 6033705"/>
              <a:gd name="connsiteX1" fmla="*/ 347072 w 12187550"/>
              <a:gd name="connsiteY1" fmla="*/ 387118 h 6033705"/>
              <a:gd name="connsiteX2" fmla="*/ 11820456 w 12187550"/>
              <a:gd name="connsiteY2" fmla="*/ 353746 h 6033705"/>
              <a:gd name="connsiteX3" fmla="*/ 11847153 w 12187550"/>
              <a:gd name="connsiteY3" fmla="*/ 5720006 h 6033705"/>
              <a:gd name="connsiteX4" fmla="*/ 12187550 w 12187550"/>
              <a:gd name="connsiteY4" fmla="*/ 6033705 h 6033705"/>
              <a:gd name="connsiteX5" fmla="*/ 12187550 w 12187550"/>
              <a:gd name="connsiteY5" fmla="*/ 0 h 6033705"/>
              <a:gd name="connsiteX6" fmla="*/ 0 w 12187550"/>
              <a:gd name="connsiteY6" fmla="*/ 33372 h 6033705"/>
              <a:gd name="connsiteX7" fmla="*/ 6675 w 12187550"/>
              <a:gd name="connsiteY7" fmla="*/ 5953611 h 6033705"/>
              <a:gd name="connsiteX8" fmla="*/ 0 w 12187550"/>
              <a:gd name="connsiteY8" fmla="*/ 5993658 h 6033705"/>
              <a:gd name="connsiteX9" fmla="*/ 307025 w 12187550"/>
              <a:gd name="connsiteY9" fmla="*/ 5653261 h 603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87550" h="6033705">
                <a:moveTo>
                  <a:pt x="307025" y="5653261"/>
                </a:moveTo>
                <a:lnTo>
                  <a:pt x="347072" y="387118"/>
                </a:lnTo>
                <a:lnTo>
                  <a:pt x="11820456" y="353746"/>
                </a:lnTo>
                <a:lnTo>
                  <a:pt x="11847153" y="5720006"/>
                </a:lnTo>
                <a:lnTo>
                  <a:pt x="12187550" y="6033705"/>
                </a:lnTo>
                <a:lnTo>
                  <a:pt x="12187550" y="0"/>
                </a:lnTo>
                <a:lnTo>
                  <a:pt x="0" y="33372"/>
                </a:lnTo>
                <a:lnTo>
                  <a:pt x="6675" y="5953611"/>
                </a:lnTo>
                <a:lnTo>
                  <a:pt x="0" y="5993658"/>
                </a:lnTo>
                <a:lnTo>
                  <a:pt x="307025" y="565326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87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134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희섭 현</dc:creator>
  <cp:lastModifiedBy>희섭 현</cp:lastModifiedBy>
  <cp:revision>11</cp:revision>
  <dcterms:created xsi:type="dcterms:W3CDTF">2024-01-17T03:12:30Z</dcterms:created>
  <dcterms:modified xsi:type="dcterms:W3CDTF">2024-01-17T04:29:47Z</dcterms:modified>
</cp:coreProperties>
</file>