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4" r:id="rId8"/>
    <p:sldId id="272" r:id="rId9"/>
    <p:sldId id="273" r:id="rId10"/>
    <p:sldId id="275" r:id="rId11"/>
    <p:sldId id="256" r:id="rId12"/>
    <p:sldId id="258" r:id="rId13"/>
    <p:sldId id="257" r:id="rId14"/>
    <p:sldId id="259" r:id="rId15"/>
    <p:sldId id="260" r:id="rId16"/>
    <p:sldId id="261" r:id="rId17"/>
    <p:sldId id="262" r:id="rId18"/>
    <p:sldId id="280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7BE4B"/>
    <a:srgbClr val="A6A6A6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257A7-E2D7-4EF1-83B9-DA6F6946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E2E6A-4A4E-4C5B-AAF2-37EB06BCD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049B-FF6B-4EB9-A07C-B5E152CF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94CF7-A61C-4B03-9B2B-EEFC15E9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DE173-7D57-4FDE-8E8F-DC6A5D1D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8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5B731-E190-4E23-9248-B55C190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C2448-DB71-4ACE-9B04-AAF39D2C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690FB-5BC6-45D8-A052-FC88157E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3C46B-C5AF-4A3C-A554-02590CD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EA7B6-7887-44B0-962B-7AF0EE9A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18FCF-779B-4C75-A8CF-4DA66A77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EC41D-60D6-4367-BD0C-0C76CE7C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D95B1-E1B6-478C-9574-35CF7E7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17F77-6C6C-4C09-A753-5CA62E1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E06C6-51B6-42C7-9FEF-D02F83E8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FFBC4-C363-480F-B7AB-BDF4E00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BD90F-C168-450A-AE70-CEC2A82C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99B14-B984-4719-A265-BBA6B83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6856-8932-4B79-B941-D8C2167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219E5-2329-4E1E-89BF-7055DAFA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7FF3-1C54-4DAB-941D-C098A956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121B7-28D9-4E31-95F5-CB2AD6E0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5B790-F825-4B83-9C31-F56FE83C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C9174-3D4D-4536-859A-6D3DBFAC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127F2-AF11-4AC3-B1E3-9D5732E2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C111A-7A28-4246-899E-785C68C0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9B032-B08F-403C-A9DB-F3E303D9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4CDB5-4F60-49B0-A274-9E1CB8DF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44DEB-AA8B-4F6D-836E-70026B7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DB701-CFFC-4600-B44D-1896CEFF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0D93A-FE96-47A6-9EDF-09B1A55D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61DB-E87C-43BB-BBA0-FBD07674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E03B9-E004-4F24-B3E2-B077BC37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8124C-C381-4A01-ABD4-CE8B9B20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B5DC55-15B9-4F40-A02B-A24225F9E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07E82D-8C72-4301-B71A-3055A80D9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42B8B7-E37D-4EF6-8C30-2CA7810C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D91261-FCB4-4BE7-97ED-92AF357A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5C022-611F-4214-9CE9-E7D2CE8F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C4D3-62D9-40E0-9401-B6F5E719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114B3-438D-4DE3-8D0B-C82940CB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854F3-1128-4951-B4D5-6D9FACB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5EDF-E863-4751-BE2E-DFCE7B44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8E9985-E760-46E1-B1E2-8585AD82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08181-916D-4752-BA3D-6D8F3C8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574F8-D7A1-4782-9AD0-9CE46A3F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A4D21-410E-4F93-AAB3-56AFD08E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2E0E-528C-4FFB-B072-5B677CEE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678AD-86DD-4D2F-BE37-43281BEB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103BD-0C0B-4F94-A21F-AEF27F8F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B427F-9A42-403D-AA92-158498F0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29877-9D20-46DD-836F-B318959F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5ADB-52D1-4156-9BE4-FBD22B96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90B41-C5DF-4ADF-A710-F5659EAD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09CB0-1797-46E1-BB8C-8F6DE7B2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43C4C-1570-4E09-BB24-730610FF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ECCBE-5FCD-49A1-BA4A-B444636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4CEB0-188A-4164-B9E9-F31B09E9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703E7-7693-4B6A-9BD0-0A827202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2657E-26E9-4C94-9542-D80F552F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E5ACB-472F-4C57-A9C6-57AAD3B7C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CB2D-5791-4FEB-BDEE-B9C6F9AD254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DB877-115B-47BA-AF6E-5EF8033EA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B4710-D501-455E-8152-183EB19A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98D4-4F1F-463A-B0B9-9ABE782D3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2374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1035961" y="2875002"/>
            <a:ext cx="10120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원양어선 팀 사전개발 발표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E5154-232F-4F14-96CE-8DD8E29BD1F0}"/>
              </a:ext>
            </a:extLst>
          </p:cNvPr>
          <p:cNvSpPr/>
          <p:nvPr/>
        </p:nvSpPr>
        <p:spPr>
          <a:xfrm>
            <a:off x="0" y="4483100"/>
            <a:ext cx="12192000" cy="5397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0389C-6C22-A47B-B699-03EB14C0FF04}"/>
              </a:ext>
            </a:extLst>
          </p:cNvPr>
          <p:cNvSpPr txBox="1"/>
          <p:nvPr/>
        </p:nvSpPr>
        <p:spPr>
          <a:xfrm>
            <a:off x="4435311" y="3982998"/>
            <a:ext cx="33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정경훈</a:t>
            </a:r>
            <a:r>
              <a:rPr lang="en-US" altLang="ko-KR" dirty="0"/>
              <a:t>, </a:t>
            </a:r>
            <a:r>
              <a:rPr lang="ko-KR" altLang="en-US" dirty="0"/>
              <a:t>강지영</a:t>
            </a:r>
            <a:r>
              <a:rPr lang="en-US" altLang="ko-KR" dirty="0"/>
              <a:t>, </a:t>
            </a:r>
            <a:r>
              <a:rPr lang="ko-KR" altLang="en-US" dirty="0"/>
              <a:t>김태경</a:t>
            </a:r>
            <a:r>
              <a:rPr lang="en-US" altLang="ko-KR" dirty="0"/>
              <a:t>, </a:t>
            </a:r>
            <a:r>
              <a:rPr lang="ko-KR" altLang="en-US" dirty="0" err="1"/>
              <a:t>박경준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75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2374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3796332" y="2875002"/>
            <a:ext cx="45993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서비스 소개</a:t>
            </a:r>
            <a:endParaRPr lang="ko-KR" altLang="en-US" sz="6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E5154-232F-4F14-96CE-8DD8E29BD1F0}"/>
              </a:ext>
            </a:extLst>
          </p:cNvPr>
          <p:cNvSpPr/>
          <p:nvPr/>
        </p:nvSpPr>
        <p:spPr>
          <a:xfrm>
            <a:off x="0" y="4483100"/>
            <a:ext cx="12192000" cy="5397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7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-746234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821213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B24B97-1BD9-492A-9DF4-A6EBEC418FAE}"/>
              </a:ext>
            </a:extLst>
          </p:cNvPr>
          <p:cNvGrpSpPr/>
          <p:nvPr/>
        </p:nvGrpSpPr>
        <p:grpSpPr>
          <a:xfrm>
            <a:off x="951468" y="1256369"/>
            <a:ext cx="10289063" cy="4308475"/>
            <a:chOff x="983375" y="1256368"/>
            <a:chExt cx="10289063" cy="430847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6C8459D-DDA4-455E-A1A4-ECBE41821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5" y="1415831"/>
              <a:ext cx="2095186" cy="402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인터넷 유머게시판 등에서 떠도는 '금일'과 '금요일'을 헷갈린 대학생 이야기. 인터넷 커뮤니티 캡쳐">
              <a:extLst>
                <a:ext uri="{FF2B5EF4-FFF2-40B4-BE49-F238E27FC236}">
                  <a16:creationId xmlns:a16="http://schemas.microsoft.com/office/drawing/2014/main" id="{F5CBF074-DB41-4011-B7B2-17EEB0CA1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16" y="1256368"/>
              <a:ext cx="3130267" cy="430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489281A-09AE-4D8A-AB74-236B5EA28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738" y="1715019"/>
              <a:ext cx="4076700" cy="339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289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-746234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85800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5E325-30CB-49F6-AC9B-DAD66836948E}"/>
              </a:ext>
            </a:extLst>
          </p:cNvPr>
          <p:cNvSpPr txBox="1"/>
          <p:nvPr/>
        </p:nvSpPr>
        <p:spPr>
          <a:xfrm>
            <a:off x="3810759" y="2875002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어우</a:t>
            </a:r>
            <a:r>
              <a:rPr lang="ko-KR" altLang="en-US" sz="6600" b="1" spc="-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 무식해</a:t>
            </a:r>
            <a:r>
              <a:rPr lang="en-US" altLang="ko-KR" sz="6600" b="1" spc="-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;;;</a:t>
            </a:r>
            <a:endParaRPr lang="ko-KR" altLang="en-US" sz="6600" b="1" spc="-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2428970" y="2867104"/>
            <a:ext cx="73340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그래서 준비했습니다</a:t>
            </a:r>
            <a:r>
              <a:rPr lang="en-US" altLang="ko-KR" sz="6600" b="1" spc="-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.</a:t>
            </a:r>
            <a:endParaRPr lang="ko-KR" altLang="en-US" sz="6600" b="1" spc="-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77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2374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3997508" y="2875002"/>
            <a:ext cx="4196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BrainFeed</a:t>
            </a:r>
            <a:r>
              <a:rPr lang="en-US" altLang="ko-KR" sz="6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.</a:t>
            </a:r>
            <a:endParaRPr lang="ko-KR" altLang="en-US" sz="6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E5154-232F-4F14-96CE-8DD8E29BD1F0}"/>
              </a:ext>
            </a:extLst>
          </p:cNvPr>
          <p:cNvSpPr/>
          <p:nvPr/>
        </p:nvSpPr>
        <p:spPr>
          <a:xfrm>
            <a:off x="0" y="4483100"/>
            <a:ext cx="12192000" cy="5397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6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D06763A1-9B5D-48EA-8344-7C02694FD17F}"/>
              </a:ext>
            </a:extLst>
          </p:cNvPr>
          <p:cNvGrpSpPr/>
          <p:nvPr/>
        </p:nvGrpSpPr>
        <p:grpSpPr>
          <a:xfrm>
            <a:off x="1844040" y="454660"/>
            <a:ext cx="8503920" cy="5948680"/>
            <a:chOff x="467360" y="454660"/>
            <a:chExt cx="8503920" cy="594868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4DBC3B-B4DC-4302-B838-9FFD33F291C5}"/>
                </a:ext>
              </a:extLst>
            </p:cNvPr>
            <p:cNvSpPr/>
            <p:nvPr/>
          </p:nvSpPr>
          <p:spPr>
            <a:xfrm>
              <a:off x="467360" y="454660"/>
              <a:ext cx="8503920" cy="594868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5ADC836-7085-468F-A157-D88CACD20BD2}"/>
                </a:ext>
              </a:extLst>
            </p:cNvPr>
            <p:cNvSpPr/>
            <p:nvPr/>
          </p:nvSpPr>
          <p:spPr>
            <a:xfrm>
              <a:off x="467360" y="454660"/>
              <a:ext cx="8503920" cy="4199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0C74B-8BD4-416F-B615-25FBAA00CDA6}"/>
                </a:ext>
              </a:extLst>
            </p:cNvPr>
            <p:cNvSpPr txBox="1"/>
            <p:nvPr/>
          </p:nvSpPr>
          <p:spPr>
            <a:xfrm>
              <a:off x="7467347" y="526151"/>
              <a:ext cx="150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</a:rPr>
                <a:t>| Sign Up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C2F053-9D9E-40DD-9D9E-07134CCF10DB}"/>
                </a:ext>
              </a:extLst>
            </p:cNvPr>
            <p:cNvSpPr txBox="1"/>
            <p:nvPr/>
          </p:nvSpPr>
          <p:spPr>
            <a:xfrm>
              <a:off x="486962" y="510761"/>
              <a:ext cx="1484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50" dirty="0" err="1">
                  <a:solidFill>
                    <a:srgbClr val="F7BE4B"/>
                  </a:solidFill>
                  <a:latin typeface="+mn-ea"/>
                  <a:cs typeface="Pretendard" panose="02000503000000020004" pitchFamily="50" charset="-127"/>
                </a:rPr>
                <a:t>BrainFeed</a:t>
              </a:r>
              <a:r>
                <a:rPr lang="en-US" altLang="ko-KR" sz="1400" b="1" spc="-150" dirty="0">
                  <a:solidFill>
                    <a:srgbClr val="F7BE4B"/>
                  </a:solidFill>
                  <a:latin typeface="+mn-ea"/>
                  <a:cs typeface="Pretendard" panose="02000503000000020004" pitchFamily="50" charset="-127"/>
                </a:rPr>
                <a:t>.</a:t>
              </a:r>
              <a:endParaRPr lang="ko-KR" altLang="en-US" sz="1400" b="1" spc="-150" dirty="0">
                <a:solidFill>
                  <a:srgbClr val="F7BE4B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679CDDA-8E2E-4D97-AE45-424D0A394480}"/>
                </a:ext>
              </a:extLst>
            </p:cNvPr>
            <p:cNvSpPr/>
            <p:nvPr/>
          </p:nvSpPr>
          <p:spPr>
            <a:xfrm>
              <a:off x="555834" y="927409"/>
              <a:ext cx="968167" cy="286844"/>
            </a:xfrm>
            <a:prstGeom prst="roundRect">
              <a:avLst>
                <a:gd name="adj" fmla="val 37669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95000"/>
                    </a:schemeClr>
                  </a:solidFill>
                </a:rPr>
                <a:t>Rank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CD4F87E-7696-45EC-ADE4-F5F3655D3CA3}"/>
                </a:ext>
              </a:extLst>
            </p:cNvPr>
            <p:cNvGrpSpPr/>
            <p:nvPr/>
          </p:nvGrpSpPr>
          <p:grpSpPr>
            <a:xfrm>
              <a:off x="1632107" y="2459550"/>
              <a:ext cx="6174426" cy="3689522"/>
              <a:chOff x="843394" y="2459550"/>
              <a:chExt cx="6174426" cy="368952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191F74E-9313-43FE-8605-DAD4894177E4}"/>
                  </a:ext>
                </a:extLst>
              </p:cNvPr>
              <p:cNvGrpSpPr/>
              <p:nvPr/>
            </p:nvGrpSpPr>
            <p:grpSpPr>
              <a:xfrm>
                <a:off x="843394" y="2484310"/>
                <a:ext cx="1383608" cy="1337930"/>
                <a:chOff x="1277620" y="2268855"/>
                <a:chExt cx="2176780" cy="2603977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ECC3A53C-97AE-433F-B0B3-8B5A8427DAC2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70E736B-C8F7-4D43-A59E-576096A60342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8B6B43E-6FBB-431A-8079-243D159FB9AC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1123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  <a:p>
                  <a:pPr algn="ctr"/>
                  <a:endParaRPr lang="en-US" altLang="ko-KR" sz="1050" b="1" spc="-150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C2B09A3-9694-485F-846B-9371A099D6B5}"/>
                  </a:ext>
                </a:extLst>
              </p:cNvPr>
              <p:cNvGrpSpPr/>
              <p:nvPr/>
            </p:nvGrpSpPr>
            <p:grpSpPr>
              <a:xfrm>
                <a:off x="2471203" y="248431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8858DAD0-2F92-4007-A78D-7D6A56265D16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B6931E9-EDF8-435A-B918-673E294F1910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E79A6BA-3480-4817-8032-3007441458DC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C206DC-1BC9-44B0-A5D9-FDCAC584FBAD}"/>
                  </a:ext>
                </a:extLst>
              </p:cNvPr>
              <p:cNvGrpSpPr/>
              <p:nvPr/>
            </p:nvGrpSpPr>
            <p:grpSpPr>
              <a:xfrm>
                <a:off x="4054838" y="2466265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34B1C31A-B31C-4C95-959F-99F3BB38FF94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E574862D-A71C-4575-B4F0-A9148EF24C31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873341-AA36-4C3B-8A4D-D8DD90F0114D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66D1EF1-8FD3-442E-98F6-3BBA5974F213}"/>
                  </a:ext>
                </a:extLst>
              </p:cNvPr>
              <p:cNvGrpSpPr/>
              <p:nvPr/>
            </p:nvGrpSpPr>
            <p:grpSpPr>
              <a:xfrm>
                <a:off x="843394" y="3727805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5909C4DE-E6AE-4177-B16E-FB333F6F6B24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EAFF840E-0AF8-4919-8960-AE9F4B6784A2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B21DD20-B998-401E-BE47-02E36B337C53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13867EF-5967-4D5F-A315-6F164E364BA1}"/>
                  </a:ext>
                </a:extLst>
              </p:cNvPr>
              <p:cNvGrpSpPr/>
              <p:nvPr/>
            </p:nvGrpSpPr>
            <p:grpSpPr>
              <a:xfrm>
                <a:off x="2471203" y="3727805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9288DD1C-4C58-4AE0-B3DD-09FABEB759C2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8E2A7A31-4F9E-4F86-9D4A-4440A02B90FC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465063E-7341-419E-A897-BF8A9CBB6715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BDB16A5-0D9A-45FE-8EC4-F94F95F3EE72}"/>
                  </a:ext>
                </a:extLst>
              </p:cNvPr>
              <p:cNvGrpSpPr/>
              <p:nvPr/>
            </p:nvGrpSpPr>
            <p:grpSpPr>
              <a:xfrm>
                <a:off x="4054838" y="370976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9D44FF9-0724-40B6-BFC9-EAA2CCF6A276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E27BB7B0-D95F-44FA-8EEE-EE8D00DE42A4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3BE5FD1-80AC-46EE-AFE8-B872FB6950BF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50B04FF8-1023-4FA2-877A-43F123B67F37}"/>
                  </a:ext>
                </a:extLst>
              </p:cNvPr>
              <p:cNvGrpSpPr/>
              <p:nvPr/>
            </p:nvGrpSpPr>
            <p:grpSpPr>
              <a:xfrm>
                <a:off x="843394" y="4972725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34FD0E9E-EC99-41F9-B7CE-88D56C653D21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A1CF3A15-F8D6-4365-B465-23B70938F3A9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67E49BA-6948-454B-98BD-7356D5E149E7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A6D6AA0-E9F1-4F9E-B728-F6387A02A8AC}"/>
                  </a:ext>
                </a:extLst>
              </p:cNvPr>
              <p:cNvGrpSpPr/>
              <p:nvPr/>
            </p:nvGrpSpPr>
            <p:grpSpPr>
              <a:xfrm>
                <a:off x="2471203" y="4972725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4AD44AC6-D3D6-44F5-84B1-287D35F0F3FD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727F7969-A0A8-4671-A2E7-8B3EB6862DB5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440D012-6886-4EA9-9BC0-9626922BCD6C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399AC53-792E-475A-867C-DAAE98A50D87}"/>
                  </a:ext>
                </a:extLst>
              </p:cNvPr>
              <p:cNvGrpSpPr/>
              <p:nvPr/>
            </p:nvGrpSpPr>
            <p:grpSpPr>
              <a:xfrm>
                <a:off x="4054838" y="495468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76C7968-0EC1-4D13-B1C2-6DAE4CB84701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D5B59E0-FA2F-44F0-B2A7-1E94F976DA8D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953E02A-49D5-43B3-95FB-7024E057E6FA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7436DCD-8FE3-4146-AD57-6D400F14A4A1}"/>
                  </a:ext>
                </a:extLst>
              </p:cNvPr>
              <p:cNvGrpSpPr/>
              <p:nvPr/>
            </p:nvGrpSpPr>
            <p:grpSpPr>
              <a:xfrm>
                <a:off x="5634212" y="245955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2212EEA8-8100-4347-978E-36D0AE102F96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CAA7FBE6-FAB8-47B6-9D24-F921D7E12234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rgbClr val="A6A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E21240-AF4E-40DD-A5CA-AB2F5215C5EF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9BC5509-7B40-4F26-B335-CC429D4163E0}"/>
                  </a:ext>
                </a:extLst>
              </p:cNvPr>
              <p:cNvGrpSpPr/>
              <p:nvPr/>
            </p:nvGrpSpPr>
            <p:grpSpPr>
              <a:xfrm>
                <a:off x="5634211" y="370976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6862443C-E5C6-4B07-A825-5B1817311EE3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EF3A6887-B903-4988-8218-23A02866B752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FC05D30-D03E-4C44-996C-907DAAEA7D05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6A1D11E0-538A-4D78-88A9-45434CACBE9C}"/>
                  </a:ext>
                </a:extLst>
              </p:cNvPr>
              <p:cNvGrpSpPr/>
              <p:nvPr/>
            </p:nvGrpSpPr>
            <p:grpSpPr>
              <a:xfrm>
                <a:off x="5634211" y="4954680"/>
                <a:ext cx="1383608" cy="1176347"/>
                <a:chOff x="1277620" y="2268855"/>
                <a:chExt cx="2176780" cy="228949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B3860070-5BF8-4189-8972-EB76636CA48F}"/>
                    </a:ext>
                  </a:extLst>
                </p:cNvPr>
                <p:cNvSpPr/>
                <p:nvPr/>
              </p:nvSpPr>
              <p:spPr>
                <a:xfrm>
                  <a:off x="1277620" y="2268855"/>
                  <a:ext cx="2176780" cy="2219254"/>
                </a:xfrm>
                <a:prstGeom prst="roundRect">
                  <a:avLst>
                    <a:gd name="adj" fmla="val 9123"/>
                  </a:avLst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27A145E5-1564-459F-A168-4166175A55DF}"/>
                    </a:ext>
                  </a:extLst>
                </p:cNvPr>
                <p:cNvSpPr/>
                <p:nvPr/>
              </p:nvSpPr>
              <p:spPr>
                <a:xfrm>
                  <a:off x="1353820" y="2344854"/>
                  <a:ext cx="2024380" cy="1376246"/>
                </a:xfrm>
                <a:prstGeom prst="roundRect">
                  <a:avLst>
                    <a:gd name="adj" fmla="val 7768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971EF8-751A-4FB9-AAFE-66368C88E558}"/>
                    </a:ext>
                  </a:extLst>
                </p:cNvPr>
                <p:cNvSpPr txBox="1"/>
                <p:nvPr/>
              </p:nvSpPr>
              <p:spPr>
                <a:xfrm>
                  <a:off x="1353821" y="3749675"/>
                  <a:ext cx="2024380" cy="808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spc="-150" dirty="0"/>
                    <a:t>-- - -- --- -- --- -- -- -- -- </a:t>
                  </a:r>
                </a:p>
                <a:p>
                  <a:pPr algn="ctr"/>
                  <a:r>
                    <a:rPr lang="en-US" altLang="ko-KR" sz="1050" b="1" spc="-150" dirty="0"/>
                    <a:t>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--</a:t>
                  </a:r>
                  <a:r>
                    <a:rPr lang="ko-KR" altLang="en-US" sz="1050" b="1" spc="-150" dirty="0"/>
                    <a:t> </a:t>
                  </a:r>
                  <a:r>
                    <a:rPr lang="en-US" altLang="ko-KR" sz="1050" b="1" spc="-150" dirty="0"/>
                    <a:t>- -- --- ---</a:t>
                  </a:r>
                </a:p>
              </p:txBody>
            </p:sp>
          </p:grpSp>
        </p:grp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EE46875-7A49-437E-AC71-7DEFC8AD50A2}"/>
                </a:ext>
              </a:extLst>
            </p:cNvPr>
            <p:cNvSpPr/>
            <p:nvPr/>
          </p:nvSpPr>
          <p:spPr>
            <a:xfrm>
              <a:off x="1575267" y="927409"/>
              <a:ext cx="968167" cy="286844"/>
            </a:xfrm>
            <a:prstGeom prst="roundRect">
              <a:avLst>
                <a:gd name="adj" fmla="val 37669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95000"/>
                    </a:schemeClr>
                  </a:solidFill>
                </a:rPr>
                <a:t>Practice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8AEB132-9CE6-48F1-8EA9-B23B99563299}"/>
                </a:ext>
              </a:extLst>
            </p:cNvPr>
            <p:cNvSpPr/>
            <p:nvPr/>
          </p:nvSpPr>
          <p:spPr>
            <a:xfrm>
              <a:off x="7914759" y="933043"/>
              <a:ext cx="968167" cy="286844"/>
            </a:xfrm>
            <a:prstGeom prst="roundRect">
              <a:avLst>
                <a:gd name="adj" fmla="val 37669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95000"/>
                    </a:schemeClr>
                  </a:solidFill>
                </a:rPr>
                <a:t>Top 100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D75F098-FCD0-4AD6-8A8A-7D462DB6DAC5}"/>
                </a:ext>
              </a:extLst>
            </p:cNvPr>
            <p:cNvSpPr/>
            <p:nvPr/>
          </p:nvSpPr>
          <p:spPr>
            <a:xfrm>
              <a:off x="1391945" y="2121331"/>
              <a:ext cx="609979" cy="286844"/>
            </a:xfrm>
            <a:prstGeom prst="roundRect">
              <a:avLst>
                <a:gd name="adj" fmla="val 37669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95000"/>
                    </a:schemeClr>
                  </a:solidFill>
                </a:rPr>
                <a:t>New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9E1FE3F-FE16-44C9-9C5E-F9F10845BC65}"/>
                </a:ext>
              </a:extLst>
            </p:cNvPr>
            <p:cNvSpPr/>
            <p:nvPr/>
          </p:nvSpPr>
          <p:spPr>
            <a:xfrm>
              <a:off x="2066822" y="2121331"/>
              <a:ext cx="609979" cy="286844"/>
            </a:xfrm>
            <a:prstGeom prst="roundRect">
              <a:avLst>
                <a:gd name="adj" fmla="val 37669"/>
              </a:avLst>
            </a:prstGeom>
            <a:solidFill>
              <a:srgbClr val="F5F5F5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2">
                      <a:lumMod val="75000"/>
                    </a:schemeClr>
                  </a:solidFill>
                </a:rPr>
                <a:t>Hot</a:t>
              </a:r>
              <a:endParaRPr lang="ko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48FC40D7-3EE9-4DF9-BB69-0B72743C03EA}"/>
                </a:ext>
              </a:extLst>
            </p:cNvPr>
            <p:cNvSpPr/>
            <p:nvPr/>
          </p:nvSpPr>
          <p:spPr>
            <a:xfrm>
              <a:off x="2736586" y="2121331"/>
              <a:ext cx="1702892" cy="286844"/>
            </a:xfrm>
            <a:prstGeom prst="roundRect">
              <a:avLst>
                <a:gd name="adj" fmla="val 37669"/>
              </a:avLst>
            </a:prstGeom>
            <a:solidFill>
              <a:srgbClr val="F5F5F5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Search</a:t>
              </a:r>
              <a:endPara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9792A74F-FA28-4B91-B44E-9B3C4D9C9728}"/>
                </a:ext>
              </a:extLst>
            </p:cNvPr>
            <p:cNvSpPr/>
            <p:nvPr/>
          </p:nvSpPr>
          <p:spPr>
            <a:xfrm>
              <a:off x="4499263" y="2121331"/>
              <a:ext cx="894372" cy="286844"/>
            </a:xfrm>
            <a:prstGeom prst="roundRect">
              <a:avLst>
                <a:gd name="adj" fmla="val 37669"/>
              </a:avLst>
            </a:prstGeom>
            <a:solidFill>
              <a:srgbClr val="F5F5F5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2">
                      <a:lumMod val="75000"/>
                    </a:schemeClr>
                  </a:solidFill>
                </a:rPr>
                <a:t>Category</a:t>
              </a:r>
              <a:endParaRPr lang="ko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474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4DBC3B-B4DC-4302-B838-9FFD33F291C5}"/>
              </a:ext>
            </a:extLst>
          </p:cNvPr>
          <p:cNvSpPr/>
          <p:nvPr/>
        </p:nvSpPr>
        <p:spPr>
          <a:xfrm>
            <a:off x="1844040" y="454660"/>
            <a:ext cx="8503920" cy="5948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ADC836-7085-468F-A157-D88CACD20BD2}"/>
              </a:ext>
            </a:extLst>
          </p:cNvPr>
          <p:cNvSpPr/>
          <p:nvPr/>
        </p:nvSpPr>
        <p:spPr>
          <a:xfrm>
            <a:off x="1844040" y="454660"/>
            <a:ext cx="8503920" cy="4199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A0C74B-8BD4-416F-B615-25FBAA00CDA6}"/>
              </a:ext>
            </a:extLst>
          </p:cNvPr>
          <p:cNvSpPr txBox="1"/>
          <p:nvPr/>
        </p:nvSpPr>
        <p:spPr>
          <a:xfrm>
            <a:off x="8844027" y="526151"/>
            <a:ext cx="15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>
                    <a:lumMod val="95000"/>
                  </a:schemeClr>
                </a:solidFill>
              </a:rPr>
              <a:t>Logined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Sign Up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C2F053-9D9E-40DD-9D9E-07134CCF10DB}"/>
              </a:ext>
            </a:extLst>
          </p:cNvPr>
          <p:cNvSpPr txBox="1"/>
          <p:nvPr/>
        </p:nvSpPr>
        <p:spPr>
          <a:xfrm>
            <a:off x="1863642" y="510761"/>
            <a:ext cx="148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err="1">
                <a:solidFill>
                  <a:srgbClr val="F7BE4B"/>
                </a:solidFill>
                <a:latin typeface="+mn-ea"/>
                <a:cs typeface="Pretendard" panose="02000503000000020004" pitchFamily="50" charset="-127"/>
              </a:rPr>
              <a:t>BrainFeed</a:t>
            </a:r>
            <a:r>
              <a:rPr lang="en-US" altLang="ko-KR" sz="1400" b="1" spc="-150" dirty="0">
                <a:solidFill>
                  <a:srgbClr val="F7BE4B"/>
                </a:solidFill>
                <a:latin typeface="+mn-ea"/>
                <a:cs typeface="Pretendard" panose="02000503000000020004" pitchFamily="50" charset="-127"/>
              </a:rPr>
              <a:t>.</a:t>
            </a:r>
            <a:endParaRPr lang="ko-KR" altLang="en-US" sz="1400" b="1" spc="-150" dirty="0">
              <a:solidFill>
                <a:srgbClr val="F7BE4B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C039C-B32D-4B2A-B881-0C1761B2FEB8}"/>
              </a:ext>
            </a:extLst>
          </p:cNvPr>
          <p:cNvGrpSpPr/>
          <p:nvPr/>
        </p:nvGrpSpPr>
        <p:grpSpPr>
          <a:xfrm>
            <a:off x="2304056" y="1421196"/>
            <a:ext cx="7450255" cy="4775200"/>
            <a:chOff x="2304056" y="1251391"/>
            <a:chExt cx="7450255" cy="47752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081B436-9ADD-4365-ABDD-C2422CB51710}"/>
                </a:ext>
              </a:extLst>
            </p:cNvPr>
            <p:cNvSpPr/>
            <p:nvPr/>
          </p:nvSpPr>
          <p:spPr>
            <a:xfrm>
              <a:off x="2304056" y="1251391"/>
              <a:ext cx="4286691" cy="4775200"/>
            </a:xfrm>
            <a:prstGeom prst="roundRect">
              <a:avLst>
                <a:gd name="adj" fmla="val 77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지문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071E1AD-5AC6-46B0-AF82-9341F79B70ED}"/>
                </a:ext>
              </a:extLst>
            </p:cNvPr>
            <p:cNvGrpSpPr/>
            <p:nvPr/>
          </p:nvGrpSpPr>
          <p:grpSpPr>
            <a:xfrm>
              <a:off x="7184396" y="1511174"/>
              <a:ext cx="2569915" cy="4255634"/>
              <a:chOff x="7191979" y="1442613"/>
              <a:chExt cx="2569915" cy="425563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852955E-C167-449E-BBDE-BA59F4411664}"/>
                  </a:ext>
                </a:extLst>
              </p:cNvPr>
              <p:cNvSpPr/>
              <p:nvPr/>
            </p:nvSpPr>
            <p:spPr>
              <a:xfrm>
                <a:off x="7191979" y="1442613"/>
                <a:ext cx="2554747" cy="1616767"/>
              </a:xfrm>
              <a:prstGeom prst="roundRect">
                <a:avLst>
                  <a:gd name="adj" fmla="val 77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pc="-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1. </a:t>
                </a:r>
                <a:r>
                  <a:rPr lang="ko-KR" altLang="en-US" sz="2000" b="1" spc="-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문제</a:t>
                </a: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51B833C-BA0B-46B4-8934-0EFA09A284C2}"/>
                  </a:ext>
                </a:extLst>
              </p:cNvPr>
              <p:cNvSpPr/>
              <p:nvPr/>
            </p:nvSpPr>
            <p:spPr>
              <a:xfrm>
                <a:off x="7191979" y="3346173"/>
                <a:ext cx="2554747" cy="408608"/>
              </a:xfrm>
              <a:prstGeom prst="roundRect">
                <a:avLst>
                  <a:gd name="adj" fmla="val 283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1.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보기</a:t>
                </a: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7B20FD3-855B-4CF5-A60C-AD02C780570D}"/>
                  </a:ext>
                </a:extLst>
              </p:cNvPr>
              <p:cNvSpPr/>
              <p:nvPr/>
            </p:nvSpPr>
            <p:spPr>
              <a:xfrm>
                <a:off x="7191979" y="3834462"/>
                <a:ext cx="2554747" cy="408608"/>
              </a:xfrm>
              <a:prstGeom prst="roundRect">
                <a:avLst>
                  <a:gd name="adj" fmla="val 283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2.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보기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73D68B92-526C-4CC0-8B1C-783376A8CCC9}"/>
                  </a:ext>
                </a:extLst>
              </p:cNvPr>
              <p:cNvSpPr/>
              <p:nvPr/>
            </p:nvSpPr>
            <p:spPr>
              <a:xfrm>
                <a:off x="7191979" y="4322751"/>
                <a:ext cx="2554747" cy="408608"/>
              </a:xfrm>
              <a:prstGeom prst="roundRect">
                <a:avLst>
                  <a:gd name="adj" fmla="val 283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3.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보기</a:t>
                </a: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6A51961-4F8F-474F-A515-AFF6FC566F66}"/>
                  </a:ext>
                </a:extLst>
              </p:cNvPr>
              <p:cNvSpPr/>
              <p:nvPr/>
            </p:nvSpPr>
            <p:spPr>
              <a:xfrm>
                <a:off x="7207147" y="4811040"/>
                <a:ext cx="2554747" cy="408608"/>
              </a:xfrm>
              <a:prstGeom prst="roundRect">
                <a:avLst>
                  <a:gd name="adj" fmla="val 283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4.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보기</a:t>
                </a: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D0180F02-54F1-4B47-8625-AEDF40499D4F}"/>
                  </a:ext>
                </a:extLst>
              </p:cNvPr>
              <p:cNvSpPr/>
              <p:nvPr/>
            </p:nvSpPr>
            <p:spPr>
              <a:xfrm>
                <a:off x="7207147" y="5289639"/>
                <a:ext cx="2554747" cy="408608"/>
              </a:xfrm>
              <a:prstGeom prst="roundRect">
                <a:avLst>
                  <a:gd name="adj" fmla="val 283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5.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보기</a:t>
                </a:r>
              </a:p>
            </p:txBody>
          </p:sp>
        </p:grp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ED95138-A18E-4C98-8888-988BE64129D3}"/>
              </a:ext>
            </a:extLst>
          </p:cNvPr>
          <p:cNvSpPr/>
          <p:nvPr/>
        </p:nvSpPr>
        <p:spPr>
          <a:xfrm>
            <a:off x="1932514" y="927409"/>
            <a:ext cx="968167" cy="286844"/>
          </a:xfrm>
          <a:prstGeom prst="roundRect">
            <a:avLst>
              <a:gd name="adj" fmla="val 37669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04:52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498D05E-8D3D-4AC7-8525-3270363FE49E}"/>
              </a:ext>
            </a:extLst>
          </p:cNvPr>
          <p:cNvSpPr/>
          <p:nvPr/>
        </p:nvSpPr>
        <p:spPr>
          <a:xfrm>
            <a:off x="9291439" y="933043"/>
            <a:ext cx="968167" cy="286844"/>
          </a:xfrm>
          <a:prstGeom prst="roundRect">
            <a:avLst>
              <a:gd name="adj" fmla="val 37669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Next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9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3997508" y="2875002"/>
            <a:ext cx="4196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err="1">
                <a:solidFill>
                  <a:srgbClr val="F7BE4B"/>
                </a:solidFill>
                <a:latin typeface="+mn-ea"/>
                <a:cs typeface="Pretendard" panose="02000503000000020004" pitchFamily="50" charset="-127"/>
              </a:rPr>
              <a:t>BrainFeed</a:t>
            </a:r>
            <a:r>
              <a:rPr lang="en-US" altLang="ko-KR" sz="6600" b="1" spc="-150" dirty="0">
                <a:solidFill>
                  <a:srgbClr val="F7BE4B"/>
                </a:solidFill>
                <a:latin typeface="+mn-ea"/>
                <a:cs typeface="Pretendard" panose="02000503000000020004" pitchFamily="50" charset="-127"/>
              </a:rPr>
              <a:t>.</a:t>
            </a:r>
            <a:endParaRPr lang="ko-KR" altLang="en-US" sz="6600" b="1" spc="-150" dirty="0">
              <a:solidFill>
                <a:srgbClr val="F7BE4B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1187C-36E8-4581-933F-6B946FC83917}"/>
              </a:ext>
            </a:extLst>
          </p:cNvPr>
          <p:cNvSpPr txBox="1"/>
          <p:nvPr/>
        </p:nvSpPr>
        <p:spPr>
          <a:xfrm>
            <a:off x="6426240" y="3764002"/>
            <a:ext cx="171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5F5F5"/>
                </a:solidFill>
                <a:latin typeface="+mn-ea"/>
                <a:cs typeface="Pretendard" panose="02000503000000020004" pitchFamily="50" charset="-127"/>
              </a:rPr>
              <a:t>powered by GPT API</a:t>
            </a:r>
            <a:endParaRPr lang="ko-KR" altLang="en-US" sz="1200" b="1" dirty="0">
              <a:solidFill>
                <a:srgbClr val="F5F5F5"/>
              </a:solidFill>
              <a:latin typeface="+mn-ea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65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2374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2416146" y="2875002"/>
            <a:ext cx="7359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앞으로의 개발 내용</a:t>
            </a:r>
            <a:endParaRPr lang="ko-KR" altLang="en-US" sz="6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E5154-232F-4F14-96CE-8DD8E29BD1F0}"/>
              </a:ext>
            </a:extLst>
          </p:cNvPr>
          <p:cNvSpPr/>
          <p:nvPr/>
        </p:nvSpPr>
        <p:spPr>
          <a:xfrm>
            <a:off x="0" y="4483100"/>
            <a:ext cx="12192000" cy="5397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9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08EEDD-B8DF-559B-65F5-3E6391CEA4B0}"/>
              </a:ext>
            </a:extLst>
          </p:cNvPr>
          <p:cNvSpPr/>
          <p:nvPr/>
        </p:nvSpPr>
        <p:spPr>
          <a:xfrm>
            <a:off x="-6865" y="0"/>
            <a:ext cx="12192000" cy="10949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2BD0A-C193-016B-626A-062EFEBD91E2}"/>
              </a:ext>
            </a:extLst>
          </p:cNvPr>
          <p:cNvSpPr/>
          <p:nvPr/>
        </p:nvSpPr>
        <p:spPr>
          <a:xfrm>
            <a:off x="0" y="5871476"/>
            <a:ext cx="12192000" cy="986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7BA212-A8EC-EF2A-E25D-75FA72C77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4904"/>
            <a:ext cx="12185135" cy="4776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>
                <a:ea typeface="맑은 고딕"/>
              </a:rPr>
              <a:t>저희의 프로젝트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감이 오시나요??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1721959" y="1321108"/>
            <a:ext cx="16979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7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목차</a:t>
            </a:r>
            <a:endParaRPr lang="ko-KR" altLang="en-US" sz="6600" b="1" spc="-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CD462-BE0C-D515-A0EA-F06D1361DE74}"/>
              </a:ext>
            </a:extLst>
          </p:cNvPr>
          <p:cNvSpPr txBox="1"/>
          <p:nvPr/>
        </p:nvSpPr>
        <p:spPr>
          <a:xfrm>
            <a:off x="3173690" y="2429104"/>
            <a:ext cx="5844619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사전 개발 기간동안 한 것들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우리가 개발할 서비스 소개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앞으로의 개발 내용</a:t>
            </a:r>
          </a:p>
        </p:txBody>
      </p:sp>
    </p:spTree>
    <p:extLst>
      <p:ext uri="{BB962C8B-B14F-4D97-AF65-F5344CB8AC3E}">
        <p14:creationId xmlns:p14="http://schemas.microsoft.com/office/powerpoint/2010/main" val="70436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EC7BD-CE38-3269-449B-3EA99E23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   </a:t>
            </a:r>
            <a:endParaRPr lang="ko-KR" altLang="en-US" dirty="0"/>
          </a:p>
        </p:txBody>
      </p:sp>
      <p:pic>
        <p:nvPicPr>
          <p:cNvPr id="4" name="내용 개체 틀 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00E660FD-0056-9BC8-C51F-3C3398D0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05" y="363408"/>
            <a:ext cx="4042417" cy="2724366"/>
          </a:xfrm>
        </p:spPr>
      </p:pic>
      <p:pic>
        <p:nvPicPr>
          <p:cNvPr id="5" name="그림 4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BDFB0AEE-DEB3-4836-9130-34B9B42D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53" y="362336"/>
            <a:ext cx="4533900" cy="2714625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CF6A80-6B38-813F-E99E-CBF04A63D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710" y="3568656"/>
            <a:ext cx="8665176" cy="31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68082-E9FF-6629-E1A1-6AB6634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    </a:t>
            </a:r>
            <a:endParaRPr lang="ko-KR" altLang="en-US" dirty="0"/>
          </a:p>
        </p:txBody>
      </p:sp>
      <p:pic>
        <p:nvPicPr>
          <p:cNvPr id="7" name="내용 개체 틀 6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FE662206-D63E-5FF7-F5AE-FC41D1375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391" y="545761"/>
            <a:ext cx="8248090" cy="5535026"/>
          </a:xfrm>
        </p:spPr>
      </p:pic>
    </p:spTree>
    <p:extLst>
      <p:ext uri="{BB962C8B-B14F-4D97-AF65-F5344CB8AC3E}">
        <p14:creationId xmlns:p14="http://schemas.microsoft.com/office/powerpoint/2010/main" val="88054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49F1EA-C850-ABF0-A76A-3C516E78AB40}"/>
              </a:ext>
            </a:extLst>
          </p:cNvPr>
          <p:cNvSpPr/>
          <p:nvPr/>
        </p:nvSpPr>
        <p:spPr>
          <a:xfrm>
            <a:off x="-6865" y="0"/>
            <a:ext cx="12192000" cy="893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EF04E-4697-F556-568D-12D04D88B6DD}"/>
              </a:ext>
            </a:extLst>
          </p:cNvPr>
          <p:cNvSpPr/>
          <p:nvPr/>
        </p:nvSpPr>
        <p:spPr>
          <a:xfrm>
            <a:off x="6865" y="5960632"/>
            <a:ext cx="12192000" cy="8973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A965F-D75D-8830-F392-5977041A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" y="893720"/>
            <a:ext cx="12190626" cy="50669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ko-KR" altLang="en-US" b="1" dirty="0" err="1">
                <a:ea typeface="맑은 고딕"/>
              </a:rPr>
              <a:t>BrainFeed</a:t>
            </a:r>
            <a:r>
              <a:rPr lang="ko-KR" altLang="en-US" b="1" dirty="0">
                <a:ea typeface="맑은 고딕"/>
              </a:rPr>
              <a:t>.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발표 마치겠습니다~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2161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2374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CC80-D03E-4398-BBE5-F6E3C1A01F57}"/>
              </a:ext>
            </a:extLst>
          </p:cNvPr>
          <p:cNvSpPr txBox="1"/>
          <p:nvPr/>
        </p:nvSpPr>
        <p:spPr>
          <a:xfrm>
            <a:off x="896499" y="2875002"/>
            <a:ext cx="1039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" panose="02000503000000020004" pitchFamily="50" charset="-127"/>
              </a:rPr>
              <a:t>사전 개발 기간동안 한 것들</a:t>
            </a:r>
            <a:endParaRPr lang="ko-KR" altLang="en-US" sz="6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E5154-232F-4F14-96CE-8DD8E29BD1F0}"/>
              </a:ext>
            </a:extLst>
          </p:cNvPr>
          <p:cNvSpPr/>
          <p:nvPr/>
        </p:nvSpPr>
        <p:spPr>
          <a:xfrm>
            <a:off x="0" y="4483100"/>
            <a:ext cx="12192000" cy="5397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29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40BF0E-B367-70FB-C717-1414C41B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6" y="902604"/>
            <a:ext cx="5629558" cy="50527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A16F7A-A454-99F9-23C6-9A01D049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9" y="2055431"/>
            <a:ext cx="4879348" cy="27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90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E5990-E3BA-ED9D-BBAF-701B3FB8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82" y="998009"/>
            <a:ext cx="6873836" cy="4861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472B6C-4585-7C0D-E78F-BF82E24E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40" y="811303"/>
            <a:ext cx="6683319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A06BB-8205-C056-F922-86D0AA85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2" y="1161826"/>
            <a:ext cx="5652933" cy="44188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7C4C6D-B0E3-7A16-9CC3-0A9323B4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9" y="1062844"/>
            <a:ext cx="5698219" cy="46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AA3AB3-8436-D898-BAF5-2002480FC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96"/>
          <a:stretch/>
        </p:blipFill>
        <p:spPr>
          <a:xfrm>
            <a:off x="381763" y="746234"/>
            <a:ext cx="5208331" cy="51018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18CBC3-EDDB-9062-22D5-48146D1F3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48" b="9062"/>
          <a:stretch/>
        </p:blipFill>
        <p:spPr>
          <a:xfrm>
            <a:off x="6601906" y="1246346"/>
            <a:ext cx="5208331" cy="43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8AF23-57FF-2FF6-F506-81750378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25" y="1067845"/>
            <a:ext cx="6393145" cy="47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4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3BAD6-99A6-4FAB-B0A1-3FF204EEBB33}"/>
              </a:ext>
            </a:extLst>
          </p:cNvPr>
          <p:cNvSpPr/>
          <p:nvPr/>
        </p:nvSpPr>
        <p:spPr>
          <a:xfrm>
            <a:off x="0" y="0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39178-5D1F-468F-9213-1CC3D75D12E1}"/>
              </a:ext>
            </a:extLst>
          </p:cNvPr>
          <p:cNvSpPr/>
          <p:nvPr/>
        </p:nvSpPr>
        <p:spPr>
          <a:xfrm>
            <a:off x="0" y="6111766"/>
            <a:ext cx="12192000" cy="746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C3E68-D3D7-4056-11D6-E17E1DA3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20" y="1195515"/>
            <a:ext cx="6817359" cy="44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343</Words>
  <Application>Microsoft Office PowerPoint</Application>
  <PresentationFormat>와이드스크린</PresentationFormat>
  <Paragraphs>62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저희의 프로젝트 감이 오시나요??</vt:lpstr>
      <vt:lpstr>   </vt:lpstr>
      <vt:lpstr>    </vt:lpstr>
      <vt:lpstr>BrainFeed. 발표 마치겠습니다~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경준</dc:creator>
  <cp:lastModifiedBy>taekyung kim</cp:lastModifiedBy>
  <cp:revision>21</cp:revision>
  <dcterms:created xsi:type="dcterms:W3CDTF">2024-01-26T06:07:16Z</dcterms:created>
  <dcterms:modified xsi:type="dcterms:W3CDTF">2024-01-26T17:37:09Z</dcterms:modified>
</cp:coreProperties>
</file>