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52561" y="3066323"/>
            <a:ext cx="6756670" cy="345680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462306" y="4332042"/>
            <a:ext cx="2649914" cy="259995"/>
            <a:chOff x="14462306" y="4332042"/>
            <a:chExt cx="2649914" cy="2599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62306" y="4332042"/>
              <a:ext cx="2649914" cy="2599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72272" y="5328336"/>
            <a:ext cx="2559537" cy="18630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8571" y="-95238"/>
            <a:ext cx="6171429" cy="10571429"/>
            <a:chOff x="-228571" y="-95238"/>
            <a:chExt cx="6171429" cy="105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8571" y="-95238"/>
              <a:ext cx="6171429" cy="105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33333" y="1280952"/>
            <a:ext cx="7819048" cy="7819048"/>
            <a:chOff x="2033333" y="1280952"/>
            <a:chExt cx="7819048" cy="78190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3333" y="1280952"/>
              <a:ext cx="7819048" cy="78190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66673" y="2307178"/>
            <a:ext cx="4424651" cy="287596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23811" y="5483421"/>
            <a:ext cx="4827459" cy="187297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438095" y="2101909"/>
            <a:ext cx="6390476" cy="259995"/>
            <a:chOff x="10438095" y="2101909"/>
            <a:chExt cx="6390476" cy="25999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38095" y="2101909"/>
              <a:ext cx="6390476" cy="2599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33333" y="2290909"/>
            <a:ext cx="6171429" cy="6171429"/>
            <a:chOff x="2033333" y="2290909"/>
            <a:chExt cx="6171429" cy="617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33333" y="2290909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7625" y="2313749"/>
            <a:ext cx="2789155" cy="28562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4764" y="4434926"/>
            <a:ext cx="5893069" cy="269834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00000" y="2101909"/>
            <a:ext cx="6390476" cy="259995"/>
            <a:chOff x="1600000" y="2101909"/>
            <a:chExt cx="6390476" cy="25999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000" y="2101909"/>
              <a:ext cx="6390476" cy="2599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76190" y="0"/>
            <a:ext cx="6171429" cy="10571429"/>
            <a:chOff x="12876190" y="0"/>
            <a:chExt cx="6171429" cy="1057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76190" y="0"/>
              <a:ext cx="6171429" cy="105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485357" y="5246753"/>
            <a:ext cx="6171429" cy="4597714"/>
            <a:chOff x="11485357" y="5246753"/>
            <a:chExt cx="6171429" cy="4597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85357" y="5246753"/>
              <a:ext cx="6171429" cy="4597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99643" y="1635372"/>
            <a:ext cx="6171429" cy="3791571"/>
            <a:chOff x="8399643" y="1635372"/>
            <a:chExt cx="6171429" cy="3791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99643" y="1635372"/>
              <a:ext cx="6171429" cy="3791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6673" y="2613797"/>
            <a:ext cx="4449270" cy="232407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0230" y="4960297"/>
            <a:ext cx="4771735" cy="22856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465603" y="2204767"/>
            <a:ext cx="6390476" cy="259995"/>
            <a:chOff x="10465603" y="2204767"/>
            <a:chExt cx="6390476" cy="25999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65603" y="2204767"/>
              <a:ext cx="6390476" cy="2599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02857" y="2204767"/>
            <a:ext cx="6390476" cy="259995"/>
            <a:chOff x="1702857" y="2204767"/>
            <a:chExt cx="6390476" cy="2599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2857" y="2204767"/>
              <a:ext cx="6390476" cy="25999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60864" y="2613797"/>
            <a:ext cx="4714632" cy="232407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16288" y="4911621"/>
            <a:ext cx="6742992" cy="43609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CCD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47428" y="3067303"/>
            <a:ext cx="6859423" cy="344943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470912" y="4332042"/>
            <a:ext cx="3586231" cy="259995"/>
            <a:chOff x="13470912" y="4332042"/>
            <a:chExt cx="3586231" cy="2599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70912" y="4332042"/>
              <a:ext cx="3586231" cy="259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2024-01-17T23:10:46Z</dcterms:created>
  <dcterms:modified xsi:type="dcterms:W3CDTF">2024-01-17T23:10:46Z</dcterms:modified>
</cp:coreProperties>
</file>