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1" r:id="rId5"/>
    <p:sldId id="260" r:id="rId6"/>
    <p:sldId id="258" r:id="rId7"/>
    <p:sldId id="266" r:id="rId8"/>
    <p:sldId id="262" r:id="rId9"/>
    <p:sldId id="271" r:id="rId10"/>
    <p:sldId id="268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59A"/>
    <a:srgbClr val="262975"/>
    <a:srgbClr val="3AB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5B45D-4AD8-4EB7-912F-38EEB983BA98}" v="228" dt="2024-01-27T23:56:56.857"/>
    <p1510:client id="{6172215E-4652-4BD6-A272-867494EAC461}" v="58" dt="2024-01-27T23:55:21.397"/>
    <p1510:client id="{828A77C0-19BF-4A72-B8E0-C84B5416F132}" v="6" dt="2024-01-27T23:57:52.873"/>
    <p1510:client id="{A5346B69-82B4-48F8-A218-D9F38902D600}" v="570" dt="2024-01-28T00:19:11.838"/>
    <p1510:client id="{BB117575-8680-4E1B-A937-F1FDFDCDF80E}" v="32" dt="2024-01-27T23:23:20.273"/>
    <p1510:client id="{C0DBCADD-6633-405F-948E-D12F12A438F7}" v="88" dt="2024-01-27T23:48:15.024"/>
    <p1510:client id="{CEAB7273-6983-4E37-A907-BDECEECA8D83}" v="89" dt="2024-01-28T00:13:12.913"/>
    <p1510:client id="{EFD324FC-1714-449C-9941-EF98CB75C638}" v="2" dt="2024-01-27T23:11:2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8" y="-1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7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3.png"/><Relationship Id="rId7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6.png"/><Relationship Id="rId18" Type="http://schemas.openxmlformats.org/officeDocument/2006/relationships/image" Target="../media/image30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17" Type="http://schemas.openxmlformats.org/officeDocument/2006/relationships/image" Target="../media/image29.png"/><Relationship Id="rId2" Type="http://schemas.openxmlformats.org/officeDocument/2006/relationships/image" Target="../media/image4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image" Target="../media/image70.png"/><Relationship Id="rId15" Type="http://schemas.openxmlformats.org/officeDocument/2006/relationships/image" Target="../media/image78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80.png"/><Relationship Id="rId12" Type="http://schemas.openxmlformats.org/officeDocument/2006/relationships/image" Target="../media/image82.png"/><Relationship Id="rId17" Type="http://schemas.openxmlformats.org/officeDocument/2006/relationships/image" Target="../media/image83.png"/><Relationship Id="rId2" Type="http://schemas.openxmlformats.org/officeDocument/2006/relationships/image" Target="../media/image4.png"/><Relationship Id="rId16" Type="http://schemas.openxmlformats.org/officeDocument/2006/relationships/image" Target="../media/image77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34.png"/><Relationship Id="rId5" Type="http://schemas.openxmlformats.org/officeDocument/2006/relationships/image" Target="../media/image70.png"/><Relationship Id="rId15" Type="http://schemas.openxmlformats.org/officeDocument/2006/relationships/image" Target="../media/image76.png"/><Relationship Id="rId10" Type="http://schemas.openxmlformats.org/officeDocument/2006/relationships/image" Target="../media/image33.png"/><Relationship Id="rId19" Type="http://schemas.openxmlformats.org/officeDocument/2006/relationships/image" Target="../media/image85.png"/><Relationship Id="rId4" Type="http://schemas.openxmlformats.org/officeDocument/2006/relationships/image" Target="../media/image24.png"/><Relationship Id="rId9" Type="http://schemas.openxmlformats.org/officeDocument/2006/relationships/image" Target="../media/image81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21" Type="http://schemas.openxmlformats.org/officeDocument/2006/relationships/image" Target="../media/image91.png"/><Relationship Id="rId7" Type="http://schemas.openxmlformats.org/officeDocument/2006/relationships/image" Target="../media/image20.png"/><Relationship Id="rId12" Type="http://schemas.openxmlformats.org/officeDocument/2006/relationships/image" Target="../media/image87.png"/><Relationship Id="rId17" Type="http://schemas.openxmlformats.org/officeDocument/2006/relationships/image" Target="../media/image90.png"/><Relationship Id="rId2" Type="http://schemas.openxmlformats.org/officeDocument/2006/relationships/image" Target="../media/image16.png"/><Relationship Id="rId16" Type="http://schemas.openxmlformats.org/officeDocument/2006/relationships/image" Target="../media/image89.png"/><Relationship Id="rId20" Type="http://schemas.openxmlformats.org/officeDocument/2006/relationships/hyperlink" Target="https://www.figma.com/proto/X6vTo4e4UxLobHKtt1RMvX/main-page?node-id=4-2&amp;scaling=min-zoom&amp;page-id=0%3A1&amp;starting-point-node-id=4%3A2&amp;show-proto-sidebar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30.png"/><Relationship Id="rId10" Type="http://schemas.openxmlformats.org/officeDocument/2006/relationships/image" Target="../media/image23.png"/><Relationship Id="rId19" Type="http://schemas.openxmlformats.org/officeDocument/2006/relationships/hyperlink" Target="https://www.figma.com/proto/X6vTo4e4UxLobHKtt1RMvX/main-page?node-id=4-4&amp;scaling=min-zoom&amp;page-id=0%3A1&amp;starting-point-node-id=4%3A4&amp;show-proto-sidebar=1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4685" y="453149"/>
            <a:ext cx="16431030" cy="9251306"/>
            <a:chOff x="1254685" y="453149"/>
            <a:chExt cx="16431030" cy="92513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85" y="453149"/>
              <a:ext cx="16431030" cy="925130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8069" y="1083773"/>
            <a:ext cx="8298840" cy="6818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1535" y="-1278231"/>
            <a:ext cx="12487519" cy="12284009"/>
            <a:chOff x="-368664" y="-494125"/>
            <a:chExt cx="6171429" cy="116732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8664" y="-494125"/>
              <a:ext cx="6171429" cy="1167323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43C05C-B0E5-9BAD-D0D3-A9C94DDE7CC2}"/>
              </a:ext>
            </a:extLst>
          </p:cNvPr>
          <p:cNvSpPr txBox="1"/>
          <p:nvPr/>
        </p:nvSpPr>
        <p:spPr>
          <a:xfrm>
            <a:off x="917531" y="4032777"/>
            <a:ext cx="146804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800">
              <a:latin typeface="?? ??"/>
              <a:cs typeface="Calibri"/>
            </a:endParaRPr>
          </a:p>
        </p:txBody>
      </p:sp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70AF20BC-CF4F-7E73-E125-82C0F69470E4}"/>
              </a:ext>
            </a:extLst>
          </p:cNvPr>
          <p:cNvGrpSpPr/>
          <p:nvPr/>
        </p:nvGrpSpPr>
        <p:grpSpPr>
          <a:xfrm>
            <a:off x="8246086" y="-152644"/>
            <a:ext cx="6171429" cy="6171429"/>
            <a:chOff x="-4037831" y="-152644"/>
            <a:chExt cx="6171429" cy="6171429"/>
          </a:xfrm>
        </p:grpSpPr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140A0A13-4478-E0AF-B5B6-088B45CE8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-4037831" y="-152644"/>
              <a:ext cx="6171429" cy="6171429"/>
            </a:xfrm>
            <a:prstGeom prst="rect">
              <a:avLst/>
            </a:prstGeom>
          </p:spPr>
        </p:pic>
      </p:grpSp>
      <p:pic>
        <p:nvPicPr>
          <p:cNvPr id="28" name="Object 16">
            <a:extLst>
              <a:ext uri="{FF2B5EF4-FFF2-40B4-BE49-F238E27FC236}">
                <a16:creationId xmlns:a16="http://schemas.microsoft.com/office/drawing/2014/main" id="{14541FCD-8A4D-CD47-7230-1904CCF33BB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02528" y="1353969"/>
            <a:ext cx="6069817" cy="2409617"/>
          </a:xfrm>
          <a:prstGeom prst="rect">
            <a:avLst/>
          </a:prstGeom>
        </p:spPr>
      </p:pic>
      <p:pic>
        <p:nvPicPr>
          <p:cNvPr id="29" name="Object 17">
            <a:extLst>
              <a:ext uri="{FF2B5EF4-FFF2-40B4-BE49-F238E27FC236}">
                <a16:creationId xmlns:a16="http://schemas.microsoft.com/office/drawing/2014/main" id="{EA7CE766-2A66-FEC9-C1BD-34E2A6B7B88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1393" y="2458730"/>
            <a:ext cx="5351207" cy="2361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BDEB3-F3BA-07F8-5E7A-1B0BBE33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6923CAB-CA7D-9412-4496-925D6FF266FE}"/>
              </a:ext>
            </a:extLst>
          </p:cNvPr>
          <p:cNvGrpSpPr/>
          <p:nvPr/>
        </p:nvGrpSpPr>
        <p:grpSpPr>
          <a:xfrm>
            <a:off x="1254685" y="453149"/>
            <a:ext cx="16431030" cy="9251306"/>
            <a:chOff x="1254685" y="453149"/>
            <a:chExt cx="16431030" cy="925130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56DC7BAC-3DA2-DE9A-82E0-3F43DD6C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85" y="453149"/>
              <a:ext cx="16431030" cy="925130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193F2C8-EF27-7F70-174F-CFE26303D43A}"/>
              </a:ext>
            </a:extLst>
          </p:cNvPr>
          <p:cNvGrpSpPr/>
          <p:nvPr/>
        </p:nvGrpSpPr>
        <p:grpSpPr>
          <a:xfrm>
            <a:off x="-368664" y="-494125"/>
            <a:ext cx="6171429" cy="11673234"/>
            <a:chOff x="-368664" y="-494125"/>
            <a:chExt cx="6171429" cy="11673234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4B10DB3-0E66-1C2C-4ADD-2E8E9909E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8664" y="-494125"/>
              <a:ext cx="6171429" cy="11673234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4E7EE441-90EF-56AA-04F5-4F180D906891}"/>
              </a:ext>
            </a:extLst>
          </p:cNvPr>
          <p:cNvGrpSpPr/>
          <p:nvPr/>
        </p:nvGrpSpPr>
        <p:grpSpPr>
          <a:xfrm>
            <a:off x="10994699" y="3290433"/>
            <a:ext cx="4498590" cy="4498590"/>
            <a:chOff x="11262810" y="6606544"/>
            <a:chExt cx="4498590" cy="4498590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E19D2480-EF01-3EE5-F8E5-2BFBF7EAD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11262810" y="6606544"/>
              <a:ext cx="4498590" cy="4498590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A213966D-93F8-AC20-F280-DB80EEF5BD9E}"/>
              </a:ext>
            </a:extLst>
          </p:cNvPr>
          <p:cNvGrpSpPr/>
          <p:nvPr/>
        </p:nvGrpSpPr>
        <p:grpSpPr>
          <a:xfrm>
            <a:off x="-4037831" y="-152644"/>
            <a:ext cx="6171429" cy="6171429"/>
            <a:chOff x="-4037831" y="-152644"/>
            <a:chExt cx="6171429" cy="6171429"/>
          </a:xfrm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2A680E0E-9684-66C8-1107-A53BB4F19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-4037831" y="-152644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16">
            <a:extLst>
              <a:ext uri="{FF2B5EF4-FFF2-40B4-BE49-F238E27FC236}">
                <a16:creationId xmlns:a16="http://schemas.microsoft.com/office/drawing/2014/main" id="{FDA2935F-40BC-4049-0C81-4A217152662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81389" y="1353969"/>
            <a:ext cx="6069817" cy="2409617"/>
          </a:xfrm>
          <a:prstGeom prst="rect">
            <a:avLst/>
          </a:prstGeom>
        </p:spPr>
      </p:pic>
      <p:pic>
        <p:nvPicPr>
          <p:cNvPr id="7" name="Object 17">
            <a:extLst>
              <a:ext uri="{FF2B5EF4-FFF2-40B4-BE49-F238E27FC236}">
                <a16:creationId xmlns:a16="http://schemas.microsoft.com/office/drawing/2014/main" id="{C90F18C0-AA0A-EB90-4E4E-F848C690BFF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42524" y="2458730"/>
            <a:ext cx="5351207" cy="2361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7B476-B5BC-2760-ED39-CFDB3F2BAC83}"/>
              </a:ext>
            </a:extLst>
          </p:cNvPr>
          <p:cNvSpPr txBox="1"/>
          <p:nvPr/>
        </p:nvSpPr>
        <p:spPr>
          <a:xfrm>
            <a:off x="11041944" y="4339166"/>
            <a:ext cx="516861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600">
                <a:cs typeface="Calibri"/>
              </a:rPr>
              <a:t>감사합니다. </a:t>
            </a:r>
          </a:p>
        </p:txBody>
      </p:sp>
    </p:spTree>
    <p:extLst>
      <p:ext uri="{BB962C8B-B14F-4D97-AF65-F5344CB8AC3E}">
        <p14:creationId xmlns:p14="http://schemas.microsoft.com/office/powerpoint/2010/main" val="289242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4685" y="453149"/>
            <a:ext cx="16431030" cy="9251306"/>
            <a:chOff x="1254685" y="453149"/>
            <a:chExt cx="16431030" cy="92513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85" y="453149"/>
              <a:ext cx="16431030" cy="925130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8069" y="1083773"/>
            <a:ext cx="8298840" cy="68183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68664" y="-494125"/>
            <a:ext cx="6171429" cy="11673234"/>
            <a:chOff x="-368664" y="-494125"/>
            <a:chExt cx="6171429" cy="116732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8664" y="-494125"/>
              <a:ext cx="6171429" cy="116732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62810" y="6606544"/>
            <a:ext cx="4498590" cy="4498590"/>
            <a:chOff x="11262810" y="6606544"/>
            <a:chExt cx="4498590" cy="44985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11262810" y="6606544"/>
              <a:ext cx="4498590" cy="449859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19819" y="8653545"/>
            <a:ext cx="6798037" cy="1171085"/>
          </a:xfrm>
          <a:prstGeom prst="rect">
            <a:avLst/>
          </a:prstGeom>
        </p:spPr>
      </p:pic>
      <p:grpSp>
        <p:nvGrpSpPr>
          <p:cNvPr id="2" name="그룹 1005">
            <a:extLst>
              <a:ext uri="{FF2B5EF4-FFF2-40B4-BE49-F238E27FC236}">
                <a16:creationId xmlns:a16="http://schemas.microsoft.com/office/drawing/2014/main" id="{3F872D24-34B5-EC7D-25B7-B7A043DCF1F3}"/>
              </a:ext>
            </a:extLst>
          </p:cNvPr>
          <p:cNvGrpSpPr/>
          <p:nvPr/>
        </p:nvGrpSpPr>
        <p:grpSpPr>
          <a:xfrm>
            <a:off x="-4037831" y="-152644"/>
            <a:ext cx="6171429" cy="6171429"/>
            <a:chOff x="-4037831" y="-152644"/>
            <a:chExt cx="6171429" cy="6171429"/>
          </a:xfrm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7163FB50-9304-1FDE-01A8-8DCDDF48C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4037831" y="-152644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16">
            <a:extLst>
              <a:ext uri="{FF2B5EF4-FFF2-40B4-BE49-F238E27FC236}">
                <a16:creationId xmlns:a16="http://schemas.microsoft.com/office/drawing/2014/main" id="{77AF4205-D354-EA74-5C63-7AE36048B80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781389" y="1353969"/>
            <a:ext cx="6069817" cy="2409617"/>
          </a:xfrm>
          <a:prstGeom prst="rect">
            <a:avLst/>
          </a:prstGeom>
        </p:spPr>
      </p:pic>
      <p:pic>
        <p:nvPicPr>
          <p:cNvPr id="7" name="Object 17">
            <a:extLst>
              <a:ext uri="{FF2B5EF4-FFF2-40B4-BE49-F238E27FC236}">
                <a16:creationId xmlns:a16="http://schemas.microsoft.com/office/drawing/2014/main" id="{F970442C-6718-F8D0-5971-BEB78B2F648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642524" y="2458730"/>
            <a:ext cx="5351207" cy="2361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3C05C-B0E5-9BAD-D0D3-A9C94DDE7CC2}"/>
              </a:ext>
            </a:extLst>
          </p:cNvPr>
          <p:cNvSpPr txBox="1"/>
          <p:nvPr/>
        </p:nvSpPr>
        <p:spPr>
          <a:xfrm>
            <a:off x="917531" y="4032777"/>
            <a:ext cx="146804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4800">
              <a:latin typeface="?? ??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04F03-D222-205A-380D-0CF0351411D4}"/>
              </a:ext>
            </a:extLst>
          </p:cNvPr>
          <p:cNvSpPr txBox="1"/>
          <p:nvPr/>
        </p:nvSpPr>
        <p:spPr>
          <a:xfrm>
            <a:off x="10053205" y="7547812"/>
            <a:ext cx="82347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 err="1">
                <a:cs typeface="Calibri"/>
              </a:rPr>
              <a:t>내취향에맞는</a:t>
            </a:r>
            <a:r>
              <a:rPr lang="ko-KR" altLang="en-US" sz="3600" b="1" dirty="0">
                <a:cs typeface="Calibri"/>
              </a:rPr>
              <a:t> 스터디 추천 서비스, 스터디 버프 SBUFF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5A225-065A-8A69-D145-850C4E96B837}"/>
              </a:ext>
            </a:extLst>
          </p:cNvPr>
          <p:cNvSpPr txBox="1"/>
          <p:nvPr/>
        </p:nvSpPr>
        <p:spPr>
          <a:xfrm>
            <a:off x="644458" y="8233594"/>
            <a:ext cx="5299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MZ</a:t>
            </a:r>
            <a:r>
              <a:rPr lang="ko-KR" altLang="en-US" sz="2800" b="1" dirty="0"/>
              <a:t>세대를 위한 혁신적인 사회 솔루션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다양한 분야에서 삶을 변화시키는 아이디어 </a:t>
            </a:r>
          </a:p>
        </p:txBody>
      </p:sp>
    </p:spTree>
    <p:extLst>
      <p:ext uri="{BB962C8B-B14F-4D97-AF65-F5344CB8AC3E}">
        <p14:creationId xmlns:p14="http://schemas.microsoft.com/office/powerpoint/2010/main" val="85119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384F0-D44D-A000-0378-C350FFC7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4BDE3CDB-8561-F0E3-7115-DA6065FE3D8E}"/>
              </a:ext>
            </a:extLst>
          </p:cNvPr>
          <p:cNvGrpSpPr/>
          <p:nvPr/>
        </p:nvGrpSpPr>
        <p:grpSpPr>
          <a:xfrm>
            <a:off x="1254685" y="453149"/>
            <a:ext cx="16431030" cy="9251306"/>
            <a:chOff x="1254685" y="453149"/>
            <a:chExt cx="16431030" cy="925130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A968A282-5B38-1641-8FA6-73817B94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85" y="453149"/>
              <a:ext cx="16431030" cy="925130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AEB789DD-EC2D-2C96-2EAA-D0C2F0C13CE3}"/>
              </a:ext>
            </a:extLst>
          </p:cNvPr>
          <p:cNvGrpSpPr/>
          <p:nvPr/>
        </p:nvGrpSpPr>
        <p:grpSpPr>
          <a:xfrm>
            <a:off x="-368664" y="-494125"/>
            <a:ext cx="6171429" cy="11673234"/>
            <a:chOff x="-368664" y="-494125"/>
            <a:chExt cx="6171429" cy="11673234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597C9B1-A394-8CC5-9E34-735AE37A0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8664" y="-494125"/>
              <a:ext cx="6171429" cy="11673234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82031076-0D8A-A2B9-5919-DFD143DB14D8}"/>
              </a:ext>
            </a:extLst>
          </p:cNvPr>
          <p:cNvGrpSpPr/>
          <p:nvPr/>
        </p:nvGrpSpPr>
        <p:grpSpPr>
          <a:xfrm>
            <a:off x="-4037831" y="-152644"/>
            <a:ext cx="6171429" cy="6171429"/>
            <a:chOff x="-4037831" y="-152644"/>
            <a:chExt cx="6171429" cy="6171429"/>
          </a:xfrm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601CF708-A7A7-CF94-FF91-7DAED168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-4037831" y="-152644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16">
            <a:extLst>
              <a:ext uri="{FF2B5EF4-FFF2-40B4-BE49-F238E27FC236}">
                <a16:creationId xmlns:a16="http://schemas.microsoft.com/office/drawing/2014/main" id="{4CBF7899-3AF2-7B34-4366-3C527D0B562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81389" y="1353969"/>
            <a:ext cx="6069817" cy="2409617"/>
          </a:xfrm>
          <a:prstGeom prst="rect">
            <a:avLst/>
          </a:prstGeom>
        </p:spPr>
      </p:pic>
      <p:pic>
        <p:nvPicPr>
          <p:cNvPr id="7" name="Object 17">
            <a:extLst>
              <a:ext uri="{FF2B5EF4-FFF2-40B4-BE49-F238E27FC236}">
                <a16:creationId xmlns:a16="http://schemas.microsoft.com/office/drawing/2014/main" id="{4A8175B2-F579-D000-DBED-55EE5C6A4A7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42524" y="2458730"/>
            <a:ext cx="5351207" cy="236199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6FE853E-22E5-1A7B-C517-E14993B09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431" y="2241198"/>
            <a:ext cx="9202913" cy="6524272"/>
          </a:xfrm>
          <a:prstGeom prst="rect">
            <a:avLst/>
          </a:prstGeom>
        </p:spPr>
      </p:pic>
      <p:pic>
        <p:nvPicPr>
          <p:cNvPr id="9" name="그림 8" descr="인프랩(인프런) 기업, 채용, 투자, 뉴스">
            <a:extLst>
              <a:ext uri="{FF2B5EF4-FFF2-40B4-BE49-F238E27FC236}">
                <a16:creationId xmlns:a16="http://schemas.microsoft.com/office/drawing/2014/main" id="{08648533-6C4F-16D0-112F-037AB9271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437" y="7585603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그림 9" descr="OKKY Korea">
            <a:extLst>
              <a:ext uri="{FF2B5EF4-FFF2-40B4-BE49-F238E27FC236}">
                <a16:creationId xmlns:a16="http://schemas.microsoft.com/office/drawing/2014/main" id="{C92B4C45-0859-CEE2-8323-4522BC939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8650" y="898525"/>
            <a:ext cx="4076700" cy="1123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95A9762-9267-1552-F7B7-E981D96430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1372" y="2158824"/>
            <a:ext cx="7505700" cy="7267575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7BD057-8A87-E699-C668-246CC40C96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7912" y="2465096"/>
            <a:ext cx="8071163" cy="65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2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0081" y="3013305"/>
            <a:ext cx="3523810" cy="5939076"/>
            <a:chOff x="11420081" y="3013305"/>
            <a:chExt cx="3523810" cy="5939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0081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0952" y="3013305"/>
            <a:ext cx="3523810" cy="5939076"/>
            <a:chOff x="7380952" y="3013305"/>
            <a:chExt cx="3523810" cy="5939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952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41823" y="3013305"/>
            <a:ext cx="3523810" cy="5939076"/>
            <a:chOff x="3341823" y="3013305"/>
            <a:chExt cx="3523810" cy="59390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1823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7184" y="3654225"/>
            <a:ext cx="1829605" cy="1829605"/>
            <a:chOff x="12267184" y="3654225"/>
            <a:chExt cx="1829605" cy="1829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7184" y="3654225"/>
              <a:ext cx="1829605" cy="1829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8055" y="3654227"/>
            <a:ext cx="1829605" cy="1829605"/>
            <a:chOff x="8228055" y="3654227"/>
            <a:chExt cx="1829605" cy="18296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88926" y="3654225"/>
            <a:ext cx="1829605" cy="1829605"/>
            <a:chOff x="4188926" y="3654225"/>
            <a:chExt cx="1829605" cy="18296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8926" y="3654225"/>
              <a:ext cx="1829605" cy="18296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4069655" y="-1636147"/>
            <a:ext cx="6171429" cy="6171429"/>
            <a:chOff x="-4069655" y="-1636147"/>
            <a:chExt cx="6171429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-4069655" y="-163614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43931" y="3930660"/>
            <a:ext cx="876111" cy="1212197"/>
            <a:chOff x="12743931" y="3930660"/>
            <a:chExt cx="876111" cy="12121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43931" y="3930660"/>
              <a:ext cx="876111" cy="12121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4721" y="4123326"/>
            <a:ext cx="1722246" cy="982375"/>
            <a:chOff x="8294721" y="4123326"/>
            <a:chExt cx="1722246" cy="9823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294721" y="4174595"/>
              <a:ext cx="544193" cy="470623"/>
              <a:chOff x="8294721" y="4174595"/>
              <a:chExt cx="544193" cy="47062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94721" y="4174595"/>
                <a:ext cx="544193" cy="47062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450041" y="4165071"/>
              <a:ext cx="566926" cy="523275"/>
              <a:chOff x="9450041" y="4165071"/>
              <a:chExt cx="566926" cy="52327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50041" y="4165071"/>
                <a:ext cx="566926" cy="5232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651669" y="4123326"/>
              <a:ext cx="982375" cy="982375"/>
              <a:chOff x="8651669" y="4123326"/>
              <a:chExt cx="982375" cy="98237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51669" y="4123326"/>
                <a:ext cx="982375" cy="9823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4469374" y="3874148"/>
            <a:ext cx="1268709" cy="1268709"/>
            <a:chOff x="4469374" y="3874148"/>
            <a:chExt cx="1268709" cy="12687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9374" y="3874148"/>
              <a:ext cx="1268709" cy="12687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07973" y="4704742"/>
            <a:ext cx="706267" cy="706267"/>
            <a:chOff x="5007973" y="4704742"/>
            <a:chExt cx="706267" cy="7062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7973" y="4704742"/>
              <a:ext cx="706267" cy="70626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8432" y="580686"/>
            <a:ext cx="2547540" cy="135610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47754" y="6240535"/>
            <a:ext cx="3227592" cy="27097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2812" y="5406203"/>
            <a:ext cx="3008408" cy="101046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07564" y="6240535"/>
            <a:ext cx="3096544" cy="192756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07279" y="5406203"/>
            <a:ext cx="3356132" cy="100094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67402" y="6240535"/>
            <a:ext cx="3079830" cy="270976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92679" y="5406203"/>
            <a:ext cx="2603466" cy="101046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5840" y="1819430"/>
            <a:ext cx="14074364" cy="68570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6053" y="646951"/>
            <a:ext cx="14508949" cy="202206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1180" y="893250"/>
            <a:ext cx="2918538" cy="175898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4341206" y="2510592"/>
            <a:ext cx="14624383" cy="7748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62149" y="2257764"/>
            <a:ext cx="13888888" cy="982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69655" y="-1636147"/>
            <a:ext cx="6171429" cy="6171429"/>
            <a:chOff x="-4069655" y="-1636147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4069655" y="-163614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5476" y="2526030"/>
            <a:ext cx="16489093" cy="7258786"/>
            <a:chOff x="1065476" y="2526030"/>
            <a:chExt cx="16489093" cy="725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476" y="2526030"/>
              <a:ext cx="16489093" cy="72587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432" y="580686"/>
            <a:ext cx="2547540" cy="13561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25499" y="2833724"/>
            <a:ext cx="2499221" cy="2551288"/>
            <a:chOff x="8109567" y="2742969"/>
            <a:chExt cx="2499221" cy="255128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109567" y="2742969"/>
              <a:ext cx="2499221" cy="2551288"/>
              <a:chOff x="8109567" y="2742969"/>
              <a:chExt cx="2499221" cy="255128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09567" y="2742969"/>
                <a:ext cx="2499221" cy="255128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526045" y="2906672"/>
              <a:ext cx="1630458" cy="1630458"/>
              <a:chOff x="8526045" y="2906672"/>
              <a:chExt cx="1630458" cy="163045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26045" y="2906672"/>
                <a:ext cx="1630458" cy="16304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927845" y="3095340"/>
              <a:ext cx="845555" cy="1169920"/>
              <a:chOff x="8927845" y="3095340"/>
              <a:chExt cx="845555" cy="116992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27845" y="3095340"/>
                <a:ext cx="845555" cy="116992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3820" y="4465246"/>
              <a:ext cx="2685054" cy="90905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1180" y="893250"/>
            <a:ext cx="2918538" cy="17589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421" y="1819430"/>
            <a:ext cx="14356678" cy="68570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8758" y="634950"/>
            <a:ext cx="14865406" cy="20571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944774" y="6873666"/>
            <a:ext cx="2481915" cy="2533621"/>
            <a:chOff x="6341168" y="6847443"/>
            <a:chExt cx="2481915" cy="253362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341168" y="6847443"/>
              <a:ext cx="2481915" cy="2533621"/>
              <a:chOff x="6341168" y="6847443"/>
              <a:chExt cx="2481915" cy="253362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41168" y="6847443"/>
                <a:ext cx="2481915" cy="253362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823133" y="7101304"/>
              <a:ext cx="1505440" cy="1505440"/>
              <a:chOff x="6823133" y="7101304"/>
              <a:chExt cx="1505440" cy="150544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23133" y="7101304"/>
                <a:ext cx="1505440" cy="150544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053892" y="7282261"/>
              <a:ext cx="1043922" cy="1043922"/>
              <a:chOff x="7053892" y="7282261"/>
              <a:chExt cx="1043922" cy="104392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53892" y="7282261"/>
                <a:ext cx="1043922" cy="104392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97064" y="7965693"/>
              <a:ext cx="581132" cy="581132"/>
              <a:chOff x="7497064" y="7965693"/>
              <a:chExt cx="581132" cy="58113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497064" y="7965693"/>
                <a:ext cx="581132" cy="581132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87008" y="8535569"/>
              <a:ext cx="2109100" cy="8529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65063" y="6972300"/>
            <a:ext cx="2499221" cy="2551288"/>
            <a:chOff x="10551476" y="6847443"/>
            <a:chExt cx="2499221" cy="255128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551476" y="6847443"/>
              <a:ext cx="2499221" cy="2551288"/>
              <a:chOff x="10551476" y="6847443"/>
              <a:chExt cx="2499221" cy="25512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551476" y="6847443"/>
                <a:ext cx="2499221" cy="255128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872816" y="7043892"/>
              <a:ext cx="1785521" cy="2040025"/>
              <a:chOff x="10872816" y="7043892"/>
              <a:chExt cx="1785521" cy="204002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1007609" y="7043892"/>
                <a:ext cx="1515938" cy="1515938"/>
                <a:chOff x="11007609" y="7043892"/>
                <a:chExt cx="1515938" cy="1515938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007609" y="7043892"/>
                  <a:ext cx="1515938" cy="1515938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1062846" y="7432569"/>
                <a:ext cx="1426984" cy="813957"/>
                <a:chOff x="11062846" y="7432569"/>
                <a:chExt cx="1426984" cy="813957"/>
              </a:xfrm>
            </p:grpSpPr>
            <p:grpSp>
              <p:nvGrpSpPr>
                <p:cNvPr id="1017" name="그룹 1017"/>
                <p:cNvGrpSpPr/>
                <p:nvPr/>
              </p:nvGrpSpPr>
              <p:grpSpPr>
                <a:xfrm>
                  <a:off x="11062846" y="7475048"/>
                  <a:ext cx="450897" cy="389940"/>
                  <a:chOff x="11062846" y="7475048"/>
                  <a:chExt cx="450897" cy="389940"/>
                </a:xfrm>
              </p:grpSpPr>
              <p:pic>
                <p:nvPicPr>
                  <p:cNvPr id="50" name="Object 49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>
                    <a:off x="11062846" y="7475048"/>
                    <a:ext cx="450897" cy="38994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8" name="그룹 1018"/>
                <p:cNvGrpSpPr/>
                <p:nvPr/>
              </p:nvGrpSpPr>
              <p:grpSpPr>
                <a:xfrm>
                  <a:off x="12020099" y="7467157"/>
                  <a:ext cx="469732" cy="433565"/>
                  <a:chOff x="12020099" y="7467157"/>
                  <a:chExt cx="469732" cy="433565"/>
                </a:xfrm>
              </p:grpSpPr>
              <p:pic>
                <p:nvPicPr>
                  <p:cNvPr id="53" name="Object 52"/>
                  <p:cNvPicPr>
                    <a:picLocks noChangeAspect="1"/>
                  </p:cNvPicPr>
                  <p:nvPr/>
                </p:nvPicPr>
                <p:blipFill>
                  <a:blip r:embed="rId19" cstate="print"/>
                  <a:stretch>
                    <a:fillRect/>
                  </a:stretch>
                </p:blipFill>
                <p:spPr>
                  <a:xfrm>
                    <a:off x="12020099" y="7467157"/>
                    <a:ext cx="469732" cy="4335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11358599" y="7432569"/>
                  <a:ext cx="813957" cy="813957"/>
                  <a:chOff x="11358599" y="7432569"/>
                  <a:chExt cx="813957" cy="813957"/>
                </a:xfrm>
              </p:grpSpPr>
              <p:pic>
                <p:nvPicPr>
                  <p:cNvPr id="56" name="Object 55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11358599" y="7432569"/>
                    <a:ext cx="813957" cy="813957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159963" y="8486995"/>
                <a:ext cx="2796986" cy="8513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91531" y="3581922"/>
            <a:ext cx="3016342" cy="1098327"/>
            <a:chOff x="1871747" y="5749116"/>
            <a:chExt cx="3016342" cy="1098327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871747" y="5749116"/>
              <a:ext cx="3016342" cy="1098327"/>
              <a:chOff x="1871747" y="5749116"/>
              <a:chExt cx="3016342" cy="1098327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871747" y="5749116"/>
                <a:ext cx="3016342" cy="1098327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73523" y="5860107"/>
              <a:ext cx="3229056" cy="103522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 rot="1049375">
            <a:off x="6081970" y="3677757"/>
            <a:ext cx="1113284" cy="864853"/>
            <a:chOff x="5409690" y="4633095"/>
            <a:chExt cx="1113284" cy="86485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">
              <a:off x="5409690" y="4633095"/>
              <a:ext cx="1113284" cy="86485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 rot="19918639">
            <a:off x="8182914" y="5706331"/>
            <a:ext cx="1087014" cy="844445"/>
            <a:chOff x="7038619" y="5762570"/>
            <a:chExt cx="1087014" cy="84444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6840000">
              <a:off x="7038619" y="5762570"/>
              <a:ext cx="1087014" cy="84444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 rot="20384288">
            <a:off x="9166884" y="5732215"/>
            <a:ext cx="1087014" cy="844445"/>
            <a:chOff x="8159732" y="5733200"/>
            <a:chExt cx="1087014" cy="8444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7400000">
              <a:off x="8159732" y="5733200"/>
              <a:ext cx="1087014" cy="84444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 rot="20651922">
            <a:off x="11066775" y="3818029"/>
            <a:ext cx="1087014" cy="841068"/>
            <a:chOff x="11527933" y="4334195"/>
            <a:chExt cx="1087014" cy="84106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840000">
              <a:off x="11527933" y="4334195"/>
              <a:ext cx="1087014" cy="84106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 rot="19277797">
            <a:off x="13264079" y="5771626"/>
            <a:ext cx="1087014" cy="844445"/>
            <a:chOff x="12531768" y="5659467"/>
            <a:chExt cx="1087014" cy="84444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7680000">
              <a:off x="12531768" y="5659467"/>
              <a:ext cx="1087014" cy="84444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 rot="19343568">
            <a:off x="14138020" y="5768440"/>
            <a:ext cx="1087014" cy="844445"/>
            <a:chOff x="13234887" y="6395314"/>
            <a:chExt cx="1087014" cy="84444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8240000">
              <a:off x="13234887" y="6395314"/>
              <a:ext cx="1087014" cy="84444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2998277" y="2781300"/>
            <a:ext cx="2606617" cy="2660921"/>
            <a:chOff x="14192544" y="3637358"/>
            <a:chExt cx="2606617" cy="2660921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4192544" y="3637358"/>
              <a:ext cx="2606617" cy="2660921"/>
              <a:chOff x="14192544" y="3637358"/>
              <a:chExt cx="2606617" cy="2660921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192544" y="3637358"/>
                <a:ext cx="2606617" cy="2660921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4668278" y="3842249"/>
              <a:ext cx="1581080" cy="1581080"/>
              <a:chOff x="14668278" y="3842249"/>
              <a:chExt cx="1581080" cy="1581080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668278" y="3842249"/>
                <a:ext cx="1581080" cy="1581080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4995303" y="4120069"/>
              <a:ext cx="951719" cy="980983"/>
              <a:chOff x="14995303" y="4120069"/>
              <a:chExt cx="951719" cy="98098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995303" y="4120069"/>
                <a:ext cx="951719" cy="980983"/>
              </a:xfrm>
              <a:prstGeom prst="rect">
                <a:avLst/>
              </a:prstGeom>
            </p:spPr>
          </p:pic>
        </p:grpSp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30174" y="5356022"/>
              <a:ext cx="2523196" cy="8815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5156" y="687957"/>
            <a:ext cx="16772465" cy="9018357"/>
            <a:chOff x="766821" y="686098"/>
            <a:chExt cx="16772465" cy="90183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21" y="686098"/>
              <a:ext cx="16772465" cy="90183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4215" y="2057143"/>
            <a:ext cx="5341478" cy="6171429"/>
            <a:chOff x="2974215" y="2057143"/>
            <a:chExt cx="534147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00000">
              <a:off x="2974215" y="2057143"/>
              <a:ext cx="534147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96709" y="2057143"/>
            <a:ext cx="5341478" cy="6171429"/>
            <a:chOff x="10196709" y="2057143"/>
            <a:chExt cx="5341478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00000">
              <a:off x="10196709" y="2057143"/>
              <a:ext cx="5341478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7971" y="4076700"/>
            <a:ext cx="7638836" cy="22810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8431" y="652072"/>
            <a:ext cx="3882227" cy="17222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97086" y="2823790"/>
            <a:ext cx="7700607" cy="22810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69655" y="-1636147"/>
            <a:ext cx="6171429" cy="6171429"/>
            <a:chOff x="-4069655" y="-1636147"/>
            <a:chExt cx="61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4069655" y="-1636147"/>
              <a:ext cx="6171429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432" y="580686"/>
            <a:ext cx="2547540" cy="135610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1180" y="893250"/>
            <a:ext cx="2918538" cy="17589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FC1781-AF02-9313-9B02-E7A291EBF1AB}"/>
              </a:ext>
            </a:extLst>
          </p:cNvPr>
          <p:cNvSpPr txBox="1"/>
          <p:nvPr/>
        </p:nvSpPr>
        <p:spPr>
          <a:xfrm>
            <a:off x="11390327" y="5708617"/>
            <a:ext cx="311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TF-IDF</a:t>
            </a:r>
            <a:endParaRPr lang="ko-KR" altLang="en-US" b="1" dirty="0"/>
          </a:p>
        </p:txBody>
      </p:sp>
      <p:pic>
        <p:nvPicPr>
          <p:cNvPr id="5" name="그림 4" descr="상징, 로고, 그래픽, 스크린샷이(가) 표시된 사진&#10;&#10;자동 생성된 설명">
            <a:extLst>
              <a:ext uri="{FF2B5EF4-FFF2-40B4-BE49-F238E27FC236}">
                <a16:creationId xmlns:a16="http://schemas.microsoft.com/office/drawing/2014/main" id="{3EE6DF8C-9E3D-FF7A-585A-4E7573811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6626" y="2820186"/>
            <a:ext cx="2373783" cy="2735476"/>
          </a:xfrm>
          <a:prstGeom prst="rect">
            <a:avLst/>
          </a:prstGeom>
        </p:spPr>
      </p:pic>
      <p:pic>
        <p:nvPicPr>
          <p:cNvPr id="7" name="그림 6" descr="상징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572B946-9203-F86A-829F-AF48317FF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378" y="5859210"/>
            <a:ext cx="3133725" cy="157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69655" y="-1636147"/>
            <a:ext cx="6171429" cy="6171429"/>
            <a:chOff x="-4069655" y="-1636147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4069655" y="-163614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30511" y="2526030"/>
            <a:ext cx="12024059" cy="7258786"/>
            <a:chOff x="5530511" y="2526030"/>
            <a:chExt cx="12024059" cy="725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0511" y="2526030"/>
              <a:ext cx="12024059" cy="72587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432" y="580686"/>
            <a:ext cx="2547540" cy="13561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3736" y="2524094"/>
            <a:ext cx="4307976" cy="7260721"/>
            <a:chOff x="773736" y="2524094"/>
            <a:chExt cx="4307976" cy="72607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736" y="2524094"/>
              <a:ext cx="4307976" cy="72607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09347" y="3307641"/>
            <a:ext cx="2236754" cy="2236754"/>
            <a:chOff x="1809347" y="3307641"/>
            <a:chExt cx="2236754" cy="22367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9347" y="3307641"/>
              <a:ext cx="2236754" cy="22367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1088" y="1819430"/>
            <a:ext cx="14310069" cy="6857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5301" y="490558"/>
            <a:ext cx="14478548" cy="20202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1180" y="893250"/>
            <a:ext cx="2918538" cy="17589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6421456" y="2002334"/>
            <a:ext cx="14624383" cy="7748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58829" y="3603041"/>
            <a:ext cx="1444114" cy="1749339"/>
            <a:chOff x="2158829" y="3603041"/>
            <a:chExt cx="1444114" cy="174933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158829" y="3603041"/>
              <a:ext cx="1444114" cy="1444114"/>
              <a:chOff x="2158829" y="3603041"/>
              <a:chExt cx="1444114" cy="14441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158829" y="3603041"/>
                <a:ext cx="1444114" cy="14441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771892" y="4548469"/>
              <a:ext cx="803912" cy="803912"/>
              <a:chOff x="2771892" y="4548469"/>
              <a:chExt cx="803912" cy="80391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71892" y="4548469"/>
                <a:ext cx="803912" cy="80391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405536" y="4190568"/>
            <a:ext cx="4634929" cy="5110783"/>
            <a:chOff x="6405536" y="4190568"/>
            <a:chExt cx="4634929" cy="51107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5536" y="4190568"/>
              <a:ext cx="4634929" cy="51107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44615" y="4190568"/>
            <a:ext cx="4634929" cy="5110783"/>
            <a:chOff x="12044615" y="4190568"/>
            <a:chExt cx="4634929" cy="51107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44615" y="4190568"/>
              <a:ext cx="4634929" cy="511078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72595" y="2690285"/>
            <a:ext cx="2358388" cy="170056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66491" y="2690282"/>
            <a:ext cx="2639150" cy="1700569"/>
          </a:xfrm>
          <a:prstGeom prst="rect">
            <a:avLst/>
          </a:prstGeom>
        </p:spPr>
      </p:pic>
      <p:pic>
        <p:nvPicPr>
          <p:cNvPr id="2" name="Object 47">
            <a:extLst>
              <a:ext uri="{FF2B5EF4-FFF2-40B4-BE49-F238E27FC236}">
                <a16:creationId xmlns:a16="http://schemas.microsoft.com/office/drawing/2014/main" id="{7A4B9834-F021-387F-CFD7-97F233675414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6799" y="6297809"/>
            <a:ext cx="3368686" cy="2963911"/>
          </a:xfrm>
          <a:prstGeom prst="rect">
            <a:avLst/>
          </a:prstGeom>
        </p:spPr>
      </p:pic>
      <p:pic>
        <p:nvPicPr>
          <p:cNvPr id="5" name="Object 48">
            <a:extLst>
              <a:ext uri="{FF2B5EF4-FFF2-40B4-BE49-F238E27FC236}">
                <a16:creationId xmlns:a16="http://schemas.microsoft.com/office/drawing/2014/main" id="{8A32B9C2-A977-80EF-352B-B803BB45AE94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14025" y="5431765"/>
            <a:ext cx="2924521" cy="113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6D8A3-8E1E-121B-D9DA-8B9B20CC2F37}"/>
              </a:ext>
            </a:extLst>
          </p:cNvPr>
          <p:cNvSpPr txBox="1"/>
          <p:nvPr/>
        </p:nvSpPr>
        <p:spPr>
          <a:xfrm>
            <a:off x="6654099" y="4627259"/>
            <a:ext cx="4326313" cy="350865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 </a:t>
            </a:r>
            <a:r>
              <a:rPr lang="ko-KR" altLang="en-US" sz="2400">
                <a:latin typeface="?? ??"/>
              </a:rPr>
              <a:t>동적 데이터 등 사이트마다</a:t>
            </a:r>
            <a:br>
              <a:rPr lang="ko-KR" altLang="en-US" sz="2400">
                <a:latin typeface="?? ??"/>
              </a:rPr>
            </a:br>
            <a:r>
              <a:rPr lang="ko-KR" altLang="en-US" sz="2400">
                <a:latin typeface="?? ??"/>
              </a:rPr>
              <a:t> 크롤링하는 방식이 다름.</a:t>
            </a:r>
            <a:endParaRPr lang="ko-KR" altLang="en-US">
              <a:latin typeface="?? ??"/>
            </a:endParaRPr>
          </a:p>
          <a:p>
            <a:endParaRPr lang="ko-KR" altLang="en-US" sz="2400">
              <a:latin typeface="?? ??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Django</a:t>
            </a:r>
            <a:r>
              <a:rPr lang="ko-KR" altLang="en-US" sz="2400">
                <a:latin typeface="?? ??"/>
              </a:rPr>
              <a:t>에서 프론트로 넘어갈 </a:t>
            </a:r>
            <a:br>
              <a:rPr lang="ko-KR" altLang="en-US" sz="2400">
                <a:latin typeface="?? ??"/>
              </a:rPr>
            </a:br>
            <a:r>
              <a:rPr lang="ko-KR" altLang="en-US" sz="2400">
                <a:latin typeface="?? ??"/>
              </a:rPr>
              <a:t>때 리스트 형식으로 </a:t>
            </a:r>
            <a:r>
              <a:rPr lang="ko-KR" altLang="en-US" sz="2400" err="1">
                <a:latin typeface="?? ??"/>
              </a:rPr>
              <a:t>넘어감</a:t>
            </a:r>
            <a:r>
              <a:rPr lang="ko-KR" altLang="en-US" sz="2400">
                <a:latin typeface="?? ??"/>
              </a:rPr>
              <a:t>.</a:t>
            </a:r>
            <a:endParaRPr lang="ko-KR" altLang="en-US">
              <a:latin typeface="Calibri"/>
              <a:cs typeface="Calibri"/>
            </a:endParaRPr>
          </a:p>
          <a:p>
            <a:r>
              <a:rPr lang="en-US" altLang="ko-KR"/>
              <a:t> </a:t>
            </a:r>
            <a:endParaRPr lang="ko-KR" altLang="en-US"/>
          </a:p>
          <a:p>
            <a:r>
              <a:rPr lang="en-US" altLang="ko-KR"/>
              <a:t> </a:t>
            </a:r>
            <a:r>
              <a:rPr lang="en-US" altLang="ko-KR" sz="2400"/>
              <a:t>HTML</a:t>
            </a:r>
            <a:r>
              <a:rPr lang="ko-KR" altLang="en-US" sz="2400"/>
              <a:t>은 동적으로 리스트</a:t>
            </a:r>
            <a:br>
              <a:rPr lang="ko-KR" altLang="en-US" sz="2400"/>
            </a:br>
            <a:r>
              <a:rPr lang="ko-KR" altLang="en-US" sz="2400"/>
              <a:t> 자료를 다룰 수 없었다</a:t>
            </a:r>
            <a:r>
              <a:rPr lang="en-US" altLang="ko-KR" sz="2400"/>
              <a:t>. </a:t>
            </a:r>
            <a:br>
              <a:rPr lang="en-US" altLang="ko-KR" dirty="0"/>
            </a:br>
            <a:r>
              <a:rPr lang="en-US" altLang="ko-KR" dirty="0"/>
              <a:t>HTML</a:t>
            </a:r>
            <a:r>
              <a:rPr lang="ko-KR" altLang="en-US" dirty="0"/>
              <a:t>에서 리스트 </a:t>
            </a:r>
            <a:r>
              <a:rPr lang="en-US" altLang="ko-KR" dirty="0"/>
              <a:t>3</a:t>
            </a:r>
            <a:r>
              <a:rPr lang="ko-KR" altLang="en-US" dirty="0"/>
              <a:t>개를 동시에 넘기는</a:t>
            </a:r>
            <a:br>
              <a:rPr lang="en-US" altLang="ko-KR" dirty="0"/>
            </a:br>
            <a:r>
              <a:rPr lang="ko-KR" altLang="en-US" dirty="0"/>
              <a:t>방법을 찾아내야 했다</a:t>
            </a:r>
            <a:r>
              <a:rPr lang="en-US" altLang="ko-KR" dirty="0"/>
              <a:t>.</a:t>
            </a:r>
            <a:endParaRPr lang="ko-KR" alt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D3908-AA32-AD7F-F1BC-32627FCA878A}"/>
              </a:ext>
            </a:extLst>
          </p:cNvPr>
          <p:cNvSpPr txBox="1"/>
          <p:nvPr/>
        </p:nvSpPr>
        <p:spPr>
          <a:xfrm>
            <a:off x="12324691" y="4610100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BS4</a:t>
            </a:r>
            <a:r>
              <a:rPr lang="ko-KR" altLang="en-US" dirty="0"/>
              <a:t>와 </a:t>
            </a:r>
            <a:r>
              <a:rPr lang="ko-KR" altLang="en-US" dirty="0" err="1"/>
              <a:t>셀레니움을</a:t>
            </a:r>
            <a:r>
              <a:rPr lang="ko-KR" altLang="en-US" dirty="0"/>
              <a:t> 각각 사용하여</a:t>
            </a:r>
            <a:r>
              <a:rPr lang="ko-KR" altLang="en-US"/>
              <a:t> </a:t>
            </a:r>
            <a:br>
              <a:rPr lang="ko-KR" altLang="en-US"/>
            </a:br>
            <a:r>
              <a:rPr lang="ko-KR" altLang="en-US"/>
              <a:t>크롤링하는</a:t>
            </a:r>
            <a:r>
              <a:rPr lang="ko-KR" altLang="en-US" dirty="0"/>
              <a:t> 방법을 찾아 내었다</a:t>
            </a:r>
            <a:r>
              <a:rPr lang="en-US" altLang="ko-KR" dirty="0"/>
              <a:t>.</a:t>
            </a:r>
            <a:endParaRPr lang="en-US" altLang="ko-K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Zip() </a:t>
            </a:r>
            <a:r>
              <a:rPr lang="ko-KR" altLang="en-US" dirty="0"/>
              <a:t>함수를 사용하여 세개의 리스트를</a:t>
            </a:r>
            <a:br>
              <a:rPr lang="en-US" altLang="ko-KR" dirty="0"/>
            </a:br>
            <a:r>
              <a:rPr lang="en-US" altLang="ko-KR" dirty="0"/>
              <a:t>html</a:t>
            </a:r>
            <a:r>
              <a:rPr lang="ko-KR" altLang="en-US" dirty="0"/>
              <a:t>파일로 전달해 주었고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for</a:t>
            </a:r>
            <a:r>
              <a:rPr lang="ko-KR" altLang="en-US" dirty="0"/>
              <a:t>문을 사용하여 모든 리스트 들이 </a:t>
            </a:r>
            <a:br>
              <a:rPr lang="en-US" altLang="ko-KR" dirty="0"/>
            </a:br>
            <a:r>
              <a:rPr lang="ko-KR" altLang="en-US" dirty="0" err="1"/>
              <a:t>반복문</a:t>
            </a:r>
            <a:r>
              <a:rPr lang="ko-KR" altLang="en-US" dirty="0"/>
              <a:t> 안에서 동시에 넘어갈 수 있게</a:t>
            </a:r>
            <a:br>
              <a:rPr lang="en-US" altLang="ko-KR" dirty="0"/>
            </a:br>
            <a:r>
              <a:rPr lang="ko-KR" altLang="en-US" dirty="0"/>
              <a:t>되었다</a:t>
            </a:r>
            <a:r>
              <a:rPr lang="en-US" altLang="ko-KR" dirty="0"/>
              <a:t>.</a:t>
            </a:r>
            <a:r>
              <a:rPr lang="en-US" altLang="ko-KR"/>
              <a:t> (</a:t>
            </a:r>
            <a:r>
              <a:rPr lang="en-US" altLang="ko-KR" err="1"/>
              <a:t>자바</a:t>
            </a:r>
            <a:r>
              <a:rPr lang="en-US" altLang="ko-KR"/>
              <a:t> </a:t>
            </a:r>
            <a:r>
              <a:rPr lang="en-US" altLang="ko-KR" err="1"/>
              <a:t>스크립트</a:t>
            </a:r>
            <a:r>
              <a:rPr lang="en-US" altLang="ko-KR"/>
              <a:t> </a:t>
            </a:r>
            <a:r>
              <a:rPr lang="en-US" altLang="ko-KR" err="1"/>
              <a:t>이용</a:t>
            </a:r>
            <a:r>
              <a:rPr lang="en-US" altLang="ko-KR"/>
              <a:t>)</a:t>
            </a:r>
            <a:endParaRPr lang="en-US" altLang="ko-KR">
              <a:cs typeface="Calibri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69655" y="-1636147"/>
            <a:ext cx="6171429" cy="6171429"/>
            <a:chOff x="-4069655" y="-1636147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4069655" y="-163614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30511" y="2526030"/>
            <a:ext cx="12024059" cy="7258786"/>
            <a:chOff x="5530511" y="2526030"/>
            <a:chExt cx="12024059" cy="725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0511" y="2526030"/>
              <a:ext cx="12024059" cy="72587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432" y="580686"/>
            <a:ext cx="2547540" cy="13561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3736" y="2524094"/>
            <a:ext cx="4307976" cy="7260721"/>
            <a:chOff x="773736" y="2524094"/>
            <a:chExt cx="4307976" cy="72607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736" y="2524094"/>
              <a:ext cx="4307976" cy="72607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09347" y="3307641"/>
            <a:ext cx="2236754" cy="2236754"/>
            <a:chOff x="1809347" y="3307641"/>
            <a:chExt cx="2236754" cy="22367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9347" y="3307641"/>
              <a:ext cx="2236754" cy="223675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7314" y="5448152"/>
            <a:ext cx="3698640" cy="12371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1088" y="1819430"/>
            <a:ext cx="14310069" cy="6857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55301" y="490558"/>
            <a:ext cx="14478548" cy="202025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1180" y="893250"/>
            <a:ext cx="2918538" cy="17589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421456" y="2002334"/>
            <a:ext cx="14624383" cy="7748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60558" y="3566467"/>
            <a:ext cx="1159980" cy="1604961"/>
            <a:chOff x="2360558" y="3566467"/>
            <a:chExt cx="1159980" cy="16049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0558" y="3566467"/>
              <a:ext cx="1159980" cy="16049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72595" y="2690285"/>
            <a:ext cx="2358388" cy="17005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66491" y="2690282"/>
            <a:ext cx="2639150" cy="17005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019800" y="4190568"/>
            <a:ext cx="4634929" cy="5110783"/>
            <a:chOff x="6405536" y="4190568"/>
            <a:chExt cx="4634929" cy="51107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5536" y="4190568"/>
              <a:ext cx="4634929" cy="5110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44615" y="4190568"/>
            <a:ext cx="4634929" cy="5110783"/>
            <a:chOff x="12044615" y="4190568"/>
            <a:chExt cx="4634929" cy="51107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44615" y="4190568"/>
              <a:ext cx="4634929" cy="5110783"/>
            </a:xfrm>
            <a:prstGeom prst="rect">
              <a:avLst/>
            </a:prstGeom>
          </p:spPr>
        </p:pic>
      </p:grpSp>
      <p:pic>
        <p:nvPicPr>
          <p:cNvPr id="2" name="Object 47">
            <a:extLst>
              <a:ext uri="{FF2B5EF4-FFF2-40B4-BE49-F238E27FC236}">
                <a16:creationId xmlns:a16="http://schemas.microsoft.com/office/drawing/2014/main" id="{8F8B1CEA-04A3-3FC1-74C9-B52A7B65FC28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9550" y="6377601"/>
            <a:ext cx="3428059" cy="3016149"/>
          </a:xfrm>
          <a:prstGeom prst="rect">
            <a:avLst/>
          </a:prstGeom>
        </p:spPr>
      </p:pic>
      <p:pic>
        <p:nvPicPr>
          <p:cNvPr id="14" name="그림 1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A68DCF1-49CB-FE0C-0A18-847DDA7242E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542" t="1122" r="514" b="1163"/>
          <a:stretch/>
        </p:blipFill>
        <p:spPr>
          <a:xfrm>
            <a:off x="5943600" y="4192793"/>
            <a:ext cx="4560888" cy="40137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551229-CDF9-1D55-EB0D-63EB8E7C207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7624" y="6848380"/>
            <a:ext cx="5150666" cy="2451683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052015F-E296-0EE4-740C-6A2ADBF7E4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68000" y="4189793"/>
            <a:ext cx="7099882" cy="2422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11420081" y="3013305"/>
            <a:ext cx="3523810" cy="5939076"/>
            <a:chOff x="11420081" y="3013305"/>
            <a:chExt cx="3523810" cy="5939076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0081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7" name="그룹 1002"/>
          <p:cNvGrpSpPr/>
          <p:nvPr/>
        </p:nvGrpSpPr>
        <p:grpSpPr>
          <a:xfrm>
            <a:off x="7380952" y="3013305"/>
            <a:ext cx="3523810" cy="5939076"/>
            <a:chOff x="7380952" y="3013305"/>
            <a:chExt cx="3523810" cy="5939076"/>
          </a:xfrm>
        </p:grpSpPr>
        <p:pic>
          <p:nvPicPr>
            <p:cNvPr id="9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952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3341823" y="3013305"/>
            <a:ext cx="3523810" cy="5939076"/>
            <a:chOff x="3341823" y="3013305"/>
            <a:chExt cx="3523810" cy="5939076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1823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23" name="그룹 1004"/>
          <p:cNvGrpSpPr/>
          <p:nvPr/>
        </p:nvGrpSpPr>
        <p:grpSpPr>
          <a:xfrm>
            <a:off x="12267184" y="3654225"/>
            <a:ext cx="1829605" cy="1829605"/>
            <a:chOff x="12267184" y="3654225"/>
            <a:chExt cx="1829605" cy="1829605"/>
          </a:xfrm>
        </p:grpSpPr>
        <p:pic>
          <p:nvPicPr>
            <p:cNvPr id="26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7184" y="3654225"/>
              <a:ext cx="1829605" cy="1829605"/>
            </a:xfrm>
            <a:prstGeom prst="rect">
              <a:avLst/>
            </a:prstGeom>
          </p:spPr>
        </p:pic>
      </p:grpSp>
      <p:grpSp>
        <p:nvGrpSpPr>
          <p:cNvPr id="28" name="그룹 1005"/>
          <p:cNvGrpSpPr/>
          <p:nvPr/>
        </p:nvGrpSpPr>
        <p:grpSpPr>
          <a:xfrm>
            <a:off x="8228055" y="3654227"/>
            <a:ext cx="1829605" cy="1829605"/>
            <a:chOff x="8228055" y="3654227"/>
            <a:chExt cx="1829605" cy="1829605"/>
          </a:xfrm>
        </p:grpSpPr>
        <p:pic>
          <p:nvPicPr>
            <p:cNvPr id="29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31" name="그룹 1006"/>
          <p:cNvGrpSpPr/>
          <p:nvPr/>
        </p:nvGrpSpPr>
        <p:grpSpPr>
          <a:xfrm>
            <a:off x="4188926" y="3654225"/>
            <a:ext cx="1829605" cy="1829605"/>
            <a:chOff x="4188926" y="3654225"/>
            <a:chExt cx="1829605" cy="1829605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8926" y="3654225"/>
              <a:ext cx="1829605" cy="1829605"/>
            </a:xfrm>
            <a:prstGeom prst="rect">
              <a:avLst/>
            </a:prstGeom>
          </p:spPr>
        </p:pic>
      </p:grpSp>
      <p:grpSp>
        <p:nvGrpSpPr>
          <p:cNvPr id="33" name="그룹 1007"/>
          <p:cNvGrpSpPr/>
          <p:nvPr/>
        </p:nvGrpSpPr>
        <p:grpSpPr>
          <a:xfrm>
            <a:off x="-4069655" y="-1636147"/>
            <a:ext cx="6171429" cy="6171429"/>
            <a:chOff x="-4069655" y="-1636147"/>
            <a:chExt cx="6171429" cy="6171429"/>
          </a:xfrm>
        </p:grpSpPr>
        <p:pic>
          <p:nvPicPr>
            <p:cNvPr id="34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-4069655" y="-1636147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43931" y="3930660"/>
            <a:ext cx="876111" cy="1212197"/>
            <a:chOff x="12743931" y="3930660"/>
            <a:chExt cx="876111" cy="1212197"/>
          </a:xfrm>
        </p:grpSpPr>
        <p:pic>
          <p:nvPicPr>
            <p:cNvPr id="35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43931" y="3930660"/>
              <a:ext cx="876111" cy="12121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4721" y="4123326"/>
            <a:ext cx="1722246" cy="982375"/>
            <a:chOff x="8294721" y="4123326"/>
            <a:chExt cx="1722246" cy="9823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294721" y="4174595"/>
              <a:ext cx="544193" cy="470623"/>
              <a:chOff x="8294721" y="4174595"/>
              <a:chExt cx="544193" cy="470623"/>
            </a:xfrm>
          </p:grpSpPr>
          <p:pic>
            <p:nvPicPr>
              <p:cNvPr id="3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94721" y="4174595"/>
                <a:ext cx="544193" cy="47062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450041" y="4165071"/>
              <a:ext cx="566926" cy="523275"/>
              <a:chOff x="9450041" y="4165071"/>
              <a:chExt cx="566926" cy="523275"/>
            </a:xfrm>
          </p:grpSpPr>
          <p:pic>
            <p:nvPicPr>
              <p:cNvPr id="37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50041" y="4165071"/>
                <a:ext cx="566926" cy="5232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651669" y="4123326"/>
              <a:ext cx="982375" cy="982375"/>
              <a:chOff x="8651669" y="4123326"/>
              <a:chExt cx="982375" cy="982375"/>
            </a:xfrm>
          </p:grpSpPr>
          <p:pic>
            <p:nvPicPr>
              <p:cNvPr id="36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51669" y="4123326"/>
                <a:ext cx="982375" cy="9823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4469374" y="3874148"/>
            <a:ext cx="1268709" cy="1268709"/>
            <a:chOff x="4469374" y="3874148"/>
            <a:chExt cx="1268709" cy="1268709"/>
          </a:xfrm>
        </p:grpSpPr>
        <p:pic>
          <p:nvPicPr>
            <p:cNvPr id="39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9374" y="3874148"/>
              <a:ext cx="1268709" cy="12687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07973" y="4704742"/>
            <a:ext cx="706267" cy="706267"/>
            <a:chOff x="5007973" y="4704742"/>
            <a:chExt cx="706267" cy="7062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7973" y="4704742"/>
              <a:ext cx="706267" cy="70626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8432" y="580686"/>
            <a:ext cx="2547540" cy="135610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47869" y="6239897"/>
            <a:ext cx="3124878" cy="188544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92812" y="5406203"/>
            <a:ext cx="3008408" cy="101046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67516" y="6239897"/>
            <a:ext cx="3107840" cy="188544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92679" y="5406203"/>
            <a:ext cx="2603466" cy="101046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5411" y="1819430"/>
            <a:ext cx="14044783" cy="68570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196" y="476865"/>
            <a:ext cx="14885519" cy="219328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1180" y="893250"/>
            <a:ext cx="2918538" cy="17589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85D8B2-FABE-D005-1A75-5FA18B5F2767}"/>
              </a:ext>
            </a:extLst>
          </p:cNvPr>
          <p:cNvSpPr txBox="1"/>
          <p:nvPr/>
        </p:nvSpPr>
        <p:spPr>
          <a:xfrm>
            <a:off x="8214156" y="6997951"/>
            <a:ext cx="2008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hlinkClick r:id="rId19"/>
              </a:rPr>
              <a:t>피그마</a:t>
            </a:r>
            <a:r>
              <a:rPr lang="ko-KR" altLang="en-US" dirty="0">
                <a:hlinkClick r:id="rId19"/>
              </a:rPr>
              <a:t> </a:t>
            </a:r>
            <a:r>
              <a:rPr lang="ko-KR" altLang="en-US" dirty="0" err="1">
                <a:hlinkClick r:id="rId19"/>
              </a:rPr>
              <a:t>보러가기</a:t>
            </a:r>
            <a:endParaRPr 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7A1318-475A-3CA3-6E0E-08314B8911CD}"/>
              </a:ext>
            </a:extLst>
          </p:cNvPr>
          <p:cNvSpPr txBox="1"/>
          <p:nvPr/>
        </p:nvSpPr>
        <p:spPr>
          <a:xfrm>
            <a:off x="8246190" y="5574801"/>
            <a:ext cx="196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11359A"/>
                </a:solidFill>
              </a:rPr>
              <a:t>웹 서비스</a:t>
            </a:r>
          </a:p>
        </p:txBody>
      </p:sp>
      <p:pic>
        <p:nvPicPr>
          <p:cNvPr id="54" name="그림 53">
            <a:hlinkClick r:id="rId20"/>
            <a:extLst>
              <a:ext uri="{FF2B5EF4-FFF2-40B4-BE49-F238E27FC236}">
                <a16:creationId xmlns:a16="http://schemas.microsoft.com/office/drawing/2014/main" id="{99E341C8-2118-E83D-E69B-CBBD2DBCE2D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692" r="5260" b="9439"/>
          <a:stretch/>
        </p:blipFill>
        <p:spPr>
          <a:xfrm>
            <a:off x="7763991" y="6540339"/>
            <a:ext cx="2908548" cy="1927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09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119</Words>
  <Application>Microsoft Office PowerPoint</Application>
  <PresentationFormat>사용자 지정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승아 하</cp:lastModifiedBy>
  <cp:revision>5</cp:revision>
  <dcterms:created xsi:type="dcterms:W3CDTF">2024-01-28T06:07:36Z</dcterms:created>
  <dcterms:modified xsi:type="dcterms:W3CDTF">2024-01-28T00:19:11Z</dcterms:modified>
</cp:coreProperties>
</file>