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50" d="100"/>
          <a:sy n="50" d="100"/>
        </p:scale>
        <p:origin x="6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A6AAB-20E5-0147-CB43-17A963D6E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26E81C-966B-C475-04AF-8765CF79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08ACE-F094-F75C-E4A7-8020D8CB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3B38E-13E5-C041-C5F3-A2E29CBE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C8F07-A45E-8031-3FBF-C4DAF8D4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48333-1CD2-BE82-C975-5BAD8D70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32582-3439-08B7-78A0-A342A33B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24BAE-9357-05D5-C138-773C62F4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5DCD4-9E47-CF9A-2050-2C47F665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E115-1DB1-D0FA-2153-223673A7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E98D-FA36-0293-3C84-5F288C232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4B480-9CA0-DF1D-443B-067CF794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F19D0-5A94-9950-6B2F-AEE6932B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3676D-4949-CE2B-C8AB-08601EA1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0F0C7-9102-FF5F-4A03-CB42BE83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0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1C6F-7E29-EB91-D537-D8858AF8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DAB42-3321-A8A0-3A6A-4F47C5AA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BEAF5-EDA3-3D0C-1D55-D7A7BCAA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710C9-F73C-FB55-6E11-04192321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8D1C3-E3DC-485D-6DF0-63AAB6A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0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7940D-7B79-A0ED-1BD9-F9FE2745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460FA-DA41-D656-0A61-2A2F3DA6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CFDD3-A278-2282-A335-39824599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4E075-5A23-E918-36F7-095E79E9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D5570-BA31-8376-8226-B1DC400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8C03A-1127-BA14-CFB7-A3D9EA21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8A8D0-216D-4EF5-B0E8-90B9C4752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6181D-3597-ADF4-69DA-D1E8FFDA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48E5E-3B49-E02A-64B5-0E82CFE1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F4368-FFA5-20D5-CEE9-E73E334D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37031-3CDE-AF17-F8B5-C5EF687A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8B627-067E-3C00-4CF6-35B8BC36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3A779-C199-E1BE-FB54-6077283A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52646-B310-63D8-D6D3-9112200E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ABEE9-C9B0-374A-F79D-676C7E992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4BF50-EDFD-A618-C762-818E0B5F9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73808-5674-81A7-3584-7D3A50E1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B5660-1776-216A-CA91-70F10AAC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E8F3CE-689C-A7E3-DF2C-9B6BE4F5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24E62-783C-6768-2608-A2341EC4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EB8B29-F26A-4BBC-340F-628F38B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48FB5-C634-6144-AB2B-4F538DED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0F824-4CFE-ADDF-7FAD-9321986C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19AF4-123A-8C92-B5E7-ADBC2300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AAB4A2-53CE-3805-8D1B-4967E52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FA5F9-7B1E-F351-C607-E34B59B4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5FA7-D1F3-DFDB-1FFD-49AB6982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57644-5EFA-A777-2FD4-875DD308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7784F-0895-9231-CB44-5B8BF540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EE54A-D927-F751-47B6-583A1F0A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ECC14-29DE-3893-58A1-B606CB61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76346-EE70-40FC-71EB-30D15325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2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AFEA-D6FE-ED48-8C4E-D46F03FA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FAB070-C68F-2CCA-D0AF-7810E7E79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B4921-923F-1F23-6B26-2A5733168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2B8C2-6794-3302-4A6B-0B477432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CC96D-BB80-4A34-0515-B6F8D408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EAEEF-F9EF-B1B6-77D7-FD423B8C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8BB47-1EC9-A4C1-FB27-7BF552F6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FFF97-3C2E-63D7-3796-7DC02415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4D025-3713-2A60-C8DA-19175F97F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918CC-6F7A-4E35-99A6-1914664A9337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2785-3DCF-C281-2DC6-6CA23A488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4604B-BC3E-4259-A31B-FF0A2677E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DB007-92A6-4099-B235-944543BC6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E89310-1EFC-3EDB-E087-EFF55FB2F6F9}"/>
              </a:ext>
            </a:extLst>
          </p:cNvPr>
          <p:cNvSpPr/>
          <p:nvPr/>
        </p:nvSpPr>
        <p:spPr>
          <a:xfrm>
            <a:off x="-381000" y="-312420"/>
            <a:ext cx="12954000" cy="74828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B52D2C-A9C5-19E1-B0D9-81AFA97A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003"/>
            <a:ext cx="9144000" cy="2387600"/>
          </a:xfrm>
        </p:spPr>
        <p:txBody>
          <a:bodyPr/>
          <a:lstStyle/>
          <a:p>
            <a:r>
              <a:rPr lang="ko-KR" altLang="en-US" dirty="0"/>
              <a:t>구름이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371A7-63FC-D25A-3734-4ECD8534C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9678"/>
            <a:ext cx="9144000" cy="1655762"/>
          </a:xfrm>
        </p:spPr>
        <p:txBody>
          <a:bodyPr/>
          <a:lstStyle/>
          <a:p>
            <a:r>
              <a:rPr lang="en-US" altLang="ko-KR" dirty="0"/>
              <a:t>23</a:t>
            </a:r>
            <a:r>
              <a:rPr lang="ko-KR" altLang="en-US" dirty="0"/>
              <a:t>학번 박신영 아이디어</a:t>
            </a:r>
          </a:p>
        </p:txBody>
      </p:sp>
      <p:pic>
        <p:nvPicPr>
          <p:cNvPr id="10" name="그림 9" descr="텍스트, 그림, 스케치, 도표이(가) 표시된 사진&#10;&#10;자동 생성된 설명">
            <a:extLst>
              <a:ext uri="{FF2B5EF4-FFF2-40B4-BE49-F238E27FC236}">
                <a16:creationId xmlns:a16="http://schemas.microsoft.com/office/drawing/2014/main" id="{16E8AE68-7C32-ABBD-9CFA-128C74D3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5059" r="47928" b="30233"/>
          <a:stretch/>
        </p:blipFill>
        <p:spPr>
          <a:xfrm>
            <a:off x="4907280" y="1563688"/>
            <a:ext cx="2377440" cy="22738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538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33081F-95CE-2251-E1EA-56B580AB0B67}"/>
              </a:ext>
            </a:extLst>
          </p:cNvPr>
          <p:cNvSpPr/>
          <p:nvPr/>
        </p:nvSpPr>
        <p:spPr>
          <a:xfrm>
            <a:off x="-381000" y="-312420"/>
            <a:ext cx="12954000" cy="74828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EAC45CAE-766F-067C-9D90-E582A5515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 r="2368"/>
          <a:stretch/>
        </p:blipFill>
        <p:spPr>
          <a:xfrm>
            <a:off x="5532120" y="1777587"/>
            <a:ext cx="6644640" cy="5080413"/>
          </a:xfrm>
          <a:prstGeom prst="rect">
            <a:avLst/>
          </a:prstGeom>
        </p:spPr>
      </p:pic>
      <p:pic>
        <p:nvPicPr>
          <p:cNvPr id="6" name="그림 5" descr="텍스트, 그림, 스케치, 도표이(가) 표시된 사진&#10;&#10;자동 생성된 설명">
            <a:extLst>
              <a:ext uri="{FF2B5EF4-FFF2-40B4-BE49-F238E27FC236}">
                <a16:creationId xmlns:a16="http://schemas.microsoft.com/office/drawing/2014/main" id="{6072378F-B67A-3B8B-937F-49DF32B1B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2284" r="3320" b="8246"/>
          <a:stretch/>
        </p:blipFill>
        <p:spPr>
          <a:xfrm>
            <a:off x="0" y="0"/>
            <a:ext cx="5669280" cy="38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35E1F8-80FD-616F-ABD8-6FB9C573944F}"/>
              </a:ext>
            </a:extLst>
          </p:cNvPr>
          <p:cNvSpPr/>
          <p:nvPr/>
        </p:nvSpPr>
        <p:spPr>
          <a:xfrm>
            <a:off x="-304800" y="-426720"/>
            <a:ext cx="12954000" cy="74828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C72A1-9C41-6676-7C5E-9161D68C9C72}"/>
              </a:ext>
            </a:extLst>
          </p:cNvPr>
          <p:cNvSpPr txBox="1"/>
          <p:nvPr/>
        </p:nvSpPr>
        <p:spPr>
          <a:xfrm rot="1343738">
            <a:off x="1306045" y="5035408"/>
            <a:ext cx="6471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23</a:t>
            </a:r>
            <a:r>
              <a:rPr lang="ko-KR" altLang="en-US" sz="4000" b="1" dirty="0"/>
              <a:t>학번 </a:t>
            </a:r>
            <a:r>
              <a:rPr lang="en-US" altLang="ko-KR" sz="4000" b="1" dirty="0"/>
              <a:t>1</a:t>
            </a:r>
            <a:r>
              <a:rPr lang="ko-KR" altLang="en-US" sz="4000" b="1" dirty="0"/>
              <a:t>학년 과정</a:t>
            </a:r>
            <a:br>
              <a:rPr lang="en-US" altLang="ko-KR" sz="4000" b="1" dirty="0"/>
            </a:br>
            <a:r>
              <a:rPr lang="en-US" altLang="ko-KR" sz="4000" b="1" dirty="0"/>
              <a:t>: </a:t>
            </a:r>
            <a:r>
              <a:rPr lang="ko-KR" altLang="en-US" sz="4000" b="1" dirty="0" err="1"/>
              <a:t>고프활</a:t>
            </a:r>
            <a:r>
              <a:rPr lang="en-US" altLang="ko-KR" sz="4000" b="1" dirty="0"/>
              <a:t>, C, </a:t>
            </a:r>
            <a:r>
              <a:rPr lang="ko-KR" altLang="en-US" sz="4000" b="1" dirty="0"/>
              <a:t>고</a:t>
            </a:r>
            <a:r>
              <a:rPr lang="en-US" altLang="ko-KR" sz="4000" b="1" dirty="0"/>
              <a:t>C</a:t>
            </a:r>
            <a:endParaRPr lang="ko-KR" altLang="en-US" sz="4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E4B422-13E9-7BC9-9105-75990023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9" y="535621"/>
            <a:ext cx="7540496" cy="3336634"/>
          </a:xfrm>
          <a:prstGeom prst="rect">
            <a:avLst/>
          </a:prstGeom>
        </p:spPr>
      </p:pic>
      <p:pic>
        <p:nvPicPr>
          <p:cNvPr id="10" name="그림 9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93D9810-36EE-E7DD-E205-BC9065FF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68" y="1214860"/>
            <a:ext cx="1978156" cy="19781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0D919-3899-2AD7-233C-124C16BAA3C2}"/>
              </a:ext>
            </a:extLst>
          </p:cNvPr>
          <p:cNvSpPr/>
          <p:nvPr/>
        </p:nvSpPr>
        <p:spPr>
          <a:xfrm>
            <a:off x="715108" y="2203938"/>
            <a:ext cx="2391507" cy="3165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0E530F-B5B0-6801-ADE2-72C7438C7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74874">
            <a:off x="6899107" y="3541264"/>
            <a:ext cx="1946718" cy="2554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36B114-029A-46E8-1B20-4640CB649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3728">
            <a:off x="8733536" y="3543137"/>
            <a:ext cx="1946719" cy="25909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8F94F5-CF2D-6347-703F-F8C2E66F8A0F}"/>
              </a:ext>
            </a:extLst>
          </p:cNvPr>
          <p:cNvSpPr/>
          <p:nvPr/>
        </p:nvSpPr>
        <p:spPr>
          <a:xfrm>
            <a:off x="6980061" y="4139085"/>
            <a:ext cx="1145132" cy="19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360B6E-AEAE-D0CC-C26F-62266836B611}"/>
              </a:ext>
            </a:extLst>
          </p:cNvPr>
          <p:cNvSpPr/>
          <p:nvPr/>
        </p:nvSpPr>
        <p:spPr>
          <a:xfrm>
            <a:off x="9388029" y="4531805"/>
            <a:ext cx="1645872" cy="42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EF207C-A217-F919-9729-0231D41E2ADF}"/>
              </a:ext>
            </a:extLst>
          </p:cNvPr>
          <p:cNvSpPr>
            <a:spLocks/>
          </p:cNvSpPr>
          <p:nvPr/>
        </p:nvSpPr>
        <p:spPr>
          <a:xfrm>
            <a:off x="-304800" y="-259080"/>
            <a:ext cx="12954000" cy="74828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6234BD-04ED-CE1F-0D0D-FF9E4EA9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85" y="556338"/>
            <a:ext cx="3769040" cy="21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사진 열기">
            <a:extLst>
              <a:ext uri="{FF2B5EF4-FFF2-40B4-BE49-F238E27FC236}">
                <a16:creationId xmlns:a16="http://schemas.microsoft.com/office/drawing/2014/main" id="{5BF34589-DBF9-FC47-C219-DE886931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96" y="106779"/>
            <a:ext cx="5707164" cy="67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전구 및 기어  단색으로 채워진">
            <a:extLst>
              <a:ext uri="{FF2B5EF4-FFF2-40B4-BE49-F238E27FC236}">
                <a16:creationId xmlns:a16="http://schemas.microsoft.com/office/drawing/2014/main" id="{2ADDCC87-37F9-841E-6BC3-088BCB450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1991">
            <a:off x="1098626" y="1543182"/>
            <a:ext cx="4350757" cy="4350757"/>
          </a:xfrm>
          <a:prstGeom prst="rect">
            <a:avLst/>
          </a:prstGeom>
        </p:spPr>
      </p:pic>
      <p:pic>
        <p:nvPicPr>
          <p:cNvPr id="1028" name="Picture 4" descr="모든 요금제를 만드는 날까지] 4화: 노션(Notion)">
            <a:extLst>
              <a:ext uri="{FF2B5EF4-FFF2-40B4-BE49-F238E27FC236}">
                <a16:creationId xmlns:a16="http://schemas.microsoft.com/office/drawing/2014/main" id="{41513660-6484-8F19-0E37-1175AB93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1" y="4393351"/>
            <a:ext cx="3769040" cy="20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</Words>
  <Application>Microsoft Office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구름이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구름이</dc:title>
  <dc:creator>박신영</dc:creator>
  <cp:lastModifiedBy>박신영</cp:lastModifiedBy>
  <cp:revision>1</cp:revision>
  <dcterms:created xsi:type="dcterms:W3CDTF">2024-01-17T15:06:45Z</dcterms:created>
  <dcterms:modified xsi:type="dcterms:W3CDTF">2024-01-17T16:14:48Z</dcterms:modified>
</cp:coreProperties>
</file>