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0C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85852" y="8118145"/>
            <a:ext cx="1372663" cy="20544"/>
            <a:chOff x="16085852" y="8118145"/>
            <a:chExt cx="1372663" cy="20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6085852" y="8118145"/>
              <a:ext cx="1372663" cy="205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53828" y="8795905"/>
            <a:ext cx="1336257" cy="20544"/>
            <a:chOff x="15453828" y="8795905"/>
            <a:chExt cx="1336257" cy="205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53828" y="8795905"/>
              <a:ext cx="1336257" cy="205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44988" y="8156292"/>
            <a:ext cx="1798967" cy="20544"/>
            <a:chOff x="15244988" y="8156292"/>
            <a:chExt cx="1798967" cy="205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5244988" y="8156292"/>
              <a:ext cx="1798967" cy="205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286" y="6296505"/>
            <a:ext cx="6366223" cy="412530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76116" y="1153287"/>
            <a:ext cx="1464803" cy="61854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0696" y="4904601"/>
            <a:ext cx="13696974" cy="37849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1540" y="1300597"/>
            <a:ext cx="4059412" cy="48200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99139" y="1174877"/>
            <a:ext cx="11977052" cy="8683363"/>
            <a:chOff x="5499139" y="1174877"/>
            <a:chExt cx="11977052" cy="86833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9139" y="1174877"/>
              <a:ext cx="11977052" cy="86833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33333" y="9073333"/>
            <a:ext cx="993333" cy="993333"/>
            <a:chOff x="16633333" y="9073333"/>
            <a:chExt cx="993333" cy="9933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3333" y="9073333"/>
              <a:ext cx="993333" cy="99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2492" y="1297426"/>
            <a:ext cx="4067231" cy="48233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21975" y="1503422"/>
            <a:ext cx="11367511" cy="4132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0745" y="2143479"/>
            <a:ext cx="3532112" cy="2527884"/>
            <a:chOff x="5610745" y="2143479"/>
            <a:chExt cx="3532112" cy="25278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0745" y="2143479"/>
              <a:ext cx="3532112" cy="25278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21522" y="2558322"/>
            <a:ext cx="6171429" cy="1896956"/>
            <a:chOff x="10621522" y="2558322"/>
            <a:chExt cx="6171429" cy="18969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21522" y="2558322"/>
              <a:ext cx="6171429" cy="18969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80338" y="5378022"/>
            <a:ext cx="4164354" cy="4386005"/>
            <a:chOff x="8380338" y="5378022"/>
            <a:chExt cx="4164354" cy="43860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0338" y="5378022"/>
              <a:ext cx="4164354" cy="43860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2492" y="1297426"/>
            <a:ext cx="4067231" cy="4823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90803" y="5558624"/>
            <a:ext cx="8700732" cy="4040402"/>
            <a:chOff x="8690803" y="5558624"/>
            <a:chExt cx="8700732" cy="40404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0803" y="5558624"/>
              <a:ext cx="8700732" cy="40404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99851" y="1386303"/>
            <a:ext cx="6559497" cy="3882402"/>
            <a:chOff x="4899851" y="1386303"/>
            <a:chExt cx="6559497" cy="38824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9851" y="1386303"/>
              <a:ext cx="6559497" cy="38824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2492" y="1297426"/>
            <a:ext cx="4067231" cy="48233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14815" y="2448592"/>
            <a:ext cx="8729252" cy="4867787"/>
            <a:chOff x="6014815" y="2448592"/>
            <a:chExt cx="8729252" cy="48677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4815" y="2448592"/>
              <a:ext cx="8729252" cy="48677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1330" y="8276190"/>
            <a:ext cx="1716222" cy="590380"/>
            <a:chOff x="9521330" y="8276190"/>
            <a:chExt cx="1716222" cy="5903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1330" y="8276190"/>
              <a:ext cx="1716222" cy="5903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2492" y="1297426"/>
            <a:ext cx="4067231" cy="48233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20C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38347" y="8457073"/>
            <a:ext cx="882479" cy="15385"/>
            <a:chOff x="16338347" y="8457073"/>
            <a:chExt cx="882479" cy="15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6338347" y="8457073"/>
              <a:ext cx="882479" cy="153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08138" y="8887281"/>
            <a:ext cx="882479" cy="15385"/>
            <a:chOff x="15908138" y="8887281"/>
            <a:chExt cx="882479" cy="15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08138" y="8887281"/>
              <a:ext cx="882479" cy="153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99613" y="8483901"/>
            <a:ext cx="1153187" cy="15385"/>
            <a:chOff x="15799613" y="8483901"/>
            <a:chExt cx="1153187" cy="1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15799613" y="8483901"/>
              <a:ext cx="1153187" cy="153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2779" y="437903"/>
            <a:ext cx="6899425" cy="3298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690226"/>
            <a:ext cx="16666667" cy="14286"/>
            <a:chOff x="809524" y="69022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69022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1188" y="1290909"/>
            <a:ext cx="11611250" cy="29589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0735" y="1181545"/>
            <a:ext cx="2695937" cy="5035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20054" y="5078235"/>
            <a:ext cx="2167309" cy="21771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11483" y="5017950"/>
            <a:ext cx="759843" cy="22322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1484" y="7370036"/>
            <a:ext cx="4399142" cy="2830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57406" y="714286"/>
            <a:ext cx="10218784" cy="8857143"/>
            <a:chOff x="7257406" y="714286"/>
            <a:chExt cx="10218784" cy="88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7406" y="714286"/>
              <a:ext cx="10218784" cy="88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69357" y="7647926"/>
            <a:ext cx="7711071" cy="14286"/>
            <a:chOff x="8669357" y="7647926"/>
            <a:chExt cx="7711071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357" y="7647926"/>
              <a:ext cx="7711071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66428" y="1984263"/>
            <a:ext cx="613999" cy="613999"/>
            <a:chOff x="15766428" y="1984263"/>
            <a:chExt cx="613999" cy="61399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5798302" y="1984562"/>
              <a:ext cx="580375" cy="17411"/>
              <a:chOff x="15798302" y="1984562"/>
              <a:chExt cx="580375" cy="1741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98302" y="1984562"/>
                <a:ext cx="580375" cy="1741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081235" y="2267495"/>
              <a:ext cx="580375" cy="17411"/>
              <a:chOff x="16081235" y="2267495"/>
              <a:chExt cx="580375" cy="1741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16081235" y="2267495"/>
                <a:ext cx="580375" cy="1741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647971" y="2282557"/>
              <a:ext cx="850915" cy="17411"/>
              <a:chOff x="15647971" y="2282557"/>
              <a:chExt cx="850915" cy="1741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15647971" y="2282557"/>
                <a:ext cx="850915" cy="1741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2485" y="4307397"/>
            <a:ext cx="6572638" cy="3037968"/>
            <a:chOff x="492485" y="4307397"/>
            <a:chExt cx="6572638" cy="303796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485" y="4307397"/>
              <a:ext cx="6572638" cy="303796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2492" y="1297968"/>
            <a:ext cx="4601880" cy="351865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9012" y="7890373"/>
            <a:ext cx="2450116" cy="71999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60877" y="8411411"/>
            <a:ext cx="2401652" cy="10119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86269" y="7890373"/>
            <a:ext cx="2226087" cy="71999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08068" y="8411411"/>
            <a:ext cx="2381557" cy="10105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33602" y="7884716"/>
            <a:ext cx="2193106" cy="71999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854068" y="8411411"/>
            <a:ext cx="2403948" cy="76064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57882" y="1254863"/>
            <a:ext cx="4143623" cy="4689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7867" y="4363636"/>
            <a:ext cx="4710746" cy="5011432"/>
            <a:chOff x="1617867" y="4363636"/>
            <a:chExt cx="4710746" cy="50114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7867" y="4363636"/>
              <a:ext cx="4710746" cy="50114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62379" y="2005195"/>
            <a:ext cx="5809417" cy="6171429"/>
            <a:chOff x="8562379" y="2005195"/>
            <a:chExt cx="5809417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2379" y="2005195"/>
              <a:ext cx="5809417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2492" y="1297968"/>
            <a:ext cx="4601880" cy="35186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7867" y="4083155"/>
            <a:ext cx="7822631" cy="5494467"/>
            <a:chOff x="1617867" y="4083155"/>
            <a:chExt cx="7822631" cy="54944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7867" y="4083155"/>
              <a:ext cx="7822631" cy="5494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34005" y="3380219"/>
            <a:ext cx="2865306" cy="6171429"/>
            <a:chOff x="9934005" y="3380219"/>
            <a:chExt cx="2865306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4005" y="3380219"/>
              <a:ext cx="2865306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2492" y="1297968"/>
            <a:ext cx="4601880" cy="35186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81895" y="1744895"/>
            <a:ext cx="6210236" cy="6873558"/>
            <a:chOff x="5881895" y="1744895"/>
            <a:chExt cx="6210236" cy="68735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1895" y="1744895"/>
              <a:ext cx="6210236" cy="68735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2492" y="1297968"/>
            <a:ext cx="4601880" cy="35186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38359" y="714286"/>
            <a:ext cx="5109392" cy="4428571"/>
            <a:chOff x="7238359" y="714286"/>
            <a:chExt cx="5109392" cy="44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359" y="714286"/>
              <a:ext cx="5109392" cy="44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2645" y="1299445"/>
            <a:ext cx="4908344" cy="35130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80717" y="848113"/>
            <a:ext cx="5581827" cy="11888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66798" y="5142857"/>
            <a:ext cx="5109392" cy="4428571"/>
            <a:chOff x="12366798" y="5142857"/>
            <a:chExt cx="5109392" cy="44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66798" y="5142857"/>
              <a:ext cx="5109392" cy="44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9270" y="5252136"/>
            <a:ext cx="6553874" cy="12369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43921" y="6390118"/>
            <a:ext cx="2894589" cy="25019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45450" y="832517"/>
            <a:ext cx="6114560" cy="12411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05841" y="1970498"/>
            <a:ext cx="2894589" cy="249567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01174" y="5233089"/>
            <a:ext cx="6553874" cy="12369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14088" y="6362031"/>
            <a:ext cx="2875979" cy="25324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14088" y="1952508"/>
            <a:ext cx="2875979" cy="25324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9554943"/>
            <a:ext cx="16666667" cy="14286"/>
            <a:chOff x="809524" y="9554943"/>
            <a:chExt cx="16666667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9554943"/>
              <a:ext cx="16666667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86484" y="3158396"/>
            <a:ext cx="4833540" cy="2989163"/>
            <a:chOff x="2886484" y="3158396"/>
            <a:chExt cx="4833540" cy="29891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484" y="3158396"/>
              <a:ext cx="4833540" cy="2989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24240" y="6365499"/>
            <a:ext cx="2758029" cy="2770397"/>
            <a:chOff x="3924240" y="6365499"/>
            <a:chExt cx="2758029" cy="27703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4240" y="6365499"/>
              <a:ext cx="2758029" cy="2770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93287" y="2135555"/>
            <a:ext cx="6171429" cy="2045682"/>
            <a:chOff x="10693287" y="2135555"/>
            <a:chExt cx="6171429" cy="20456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3287" y="2135555"/>
              <a:ext cx="6171429" cy="20456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83763" y="4181237"/>
            <a:ext cx="4828011" cy="2453579"/>
            <a:chOff x="10883763" y="4181237"/>
            <a:chExt cx="4828011" cy="24535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83763" y="4181237"/>
              <a:ext cx="4828011" cy="24535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95238" y="6738504"/>
            <a:ext cx="6171429" cy="2024386"/>
            <a:chOff x="10495238" y="6738504"/>
            <a:chExt cx="6171429" cy="20243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95238" y="6738504"/>
              <a:ext cx="6171429" cy="20243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1635" y="1294588"/>
            <a:ext cx="5065030" cy="23355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2411" y="1175530"/>
            <a:ext cx="1534080" cy="5035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524" y="714286"/>
            <a:ext cx="16666667" cy="14286"/>
            <a:chOff x="809524" y="714286"/>
            <a:chExt cx="1666666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24" y="714286"/>
              <a:ext cx="16666667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411" y="1181545"/>
            <a:ext cx="1496909" cy="5035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1540" y="1300597"/>
            <a:ext cx="4059412" cy="48200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3841" y="1502575"/>
            <a:ext cx="12268054" cy="413610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99867" y="5402642"/>
            <a:ext cx="7734345" cy="1112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2024-01-27T12:40:24Z</dcterms:created>
  <dcterms:modified xsi:type="dcterms:W3CDTF">2024-01-27T12:40:24Z</dcterms:modified>
</cp:coreProperties>
</file>