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63.png" Type="http://schemas.openxmlformats.org/officeDocument/2006/relationships/image"/><Relationship Id="rId6" Target="../media/image5.png" Type="http://schemas.openxmlformats.org/officeDocument/2006/relationships/image"/><Relationship Id="rId7" Target="../media/image5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5.png" Type="http://schemas.openxmlformats.org/officeDocument/2006/relationships/image"/><Relationship Id="rId4" Target="../media/image64.png" Type="http://schemas.openxmlformats.org/officeDocument/2006/relationships/image"/><Relationship Id="rId5" Target="../media/image65.png" Type="http://schemas.openxmlformats.org/officeDocument/2006/relationships/image"/><Relationship Id="rId6" Target="../media/image66.png" Type="http://schemas.openxmlformats.org/officeDocument/2006/relationships/image"/><Relationship Id="rId7" Target="../media/image67.png" Type="http://schemas.openxmlformats.org/officeDocument/2006/relationships/image"/><Relationship Id="rId8" Target="../media/image68.png" Type="http://schemas.openxmlformats.org/officeDocument/2006/relationships/image"/><Relationship Id="rId9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5.png" Type="http://schemas.openxmlformats.org/officeDocument/2006/relationships/image"/><Relationship Id="rId8" Target="../media/image11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12" Target="../media/image24.png" Type="http://schemas.openxmlformats.org/officeDocument/2006/relationships/image"/><Relationship Id="rId13" Target="../media/image25.png" Type="http://schemas.openxmlformats.org/officeDocument/2006/relationships/image"/><Relationship Id="rId14" Target="../media/image26.png" Type="http://schemas.openxmlformats.org/officeDocument/2006/relationships/image"/><Relationship Id="rId15" Target="../media/image27.png" Type="http://schemas.openxmlformats.org/officeDocument/2006/relationships/image"/><Relationship Id="rId16" Target="../media/image28.png" Type="http://schemas.openxmlformats.org/officeDocument/2006/relationships/image"/><Relationship Id="rId17" Target="../media/image29.png" Type="http://schemas.openxmlformats.org/officeDocument/2006/relationships/image"/><Relationship Id="rId18" Target="../media/image30.png" Type="http://schemas.openxmlformats.org/officeDocument/2006/relationships/image"/><Relationship Id="rId19" Target="../media/image31.png" Type="http://schemas.openxmlformats.org/officeDocument/2006/relationships/image"/><Relationship Id="rId2" Target="../media/image1.png" Type="http://schemas.openxmlformats.org/officeDocument/2006/relationships/image"/><Relationship Id="rId20" Target="../media/image32.png" Type="http://schemas.openxmlformats.org/officeDocument/2006/relationships/image"/><Relationship Id="rId21" Target="../media/image33.png" Type="http://schemas.openxmlformats.org/officeDocument/2006/relationships/image"/><Relationship Id="rId22" Target="../media/image3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42.png" Type="http://schemas.openxmlformats.org/officeDocument/2006/relationships/image"/><Relationship Id="rId12" Target="../media/image43.png" Type="http://schemas.openxmlformats.org/officeDocument/2006/relationships/image"/><Relationship Id="rId13" Target="../media/image44.png" Type="http://schemas.openxmlformats.org/officeDocument/2006/relationships/image"/><Relationship Id="rId14" Target="../media/image45.png" Type="http://schemas.openxmlformats.org/officeDocument/2006/relationships/image"/><Relationship Id="rId15" Target="../media/image46.png" Type="http://schemas.openxmlformats.org/officeDocument/2006/relationships/image"/><Relationship Id="rId16" Target="../media/image47.png" Type="http://schemas.openxmlformats.org/officeDocument/2006/relationships/image"/><Relationship Id="rId17" Target="../media/image48.png" Type="http://schemas.openxmlformats.org/officeDocument/2006/relationships/image"/><Relationship Id="rId18" Target="../media/image49.png" Type="http://schemas.openxmlformats.org/officeDocument/2006/relationships/image"/><Relationship Id="rId19" Target="../media/image32.png" Type="http://schemas.openxmlformats.org/officeDocument/2006/relationships/image"/><Relationship Id="rId2" Target="../media/image1.png" Type="http://schemas.openxmlformats.org/officeDocument/2006/relationships/image"/><Relationship Id="rId20" Target="../media/image50.png" Type="http://schemas.openxmlformats.org/officeDocument/2006/relationships/image"/><Relationship Id="rId21" Target="../media/image51.png" Type="http://schemas.openxmlformats.org/officeDocument/2006/relationships/image"/><Relationship Id="rId22" Target="../media/image52.png" Type="http://schemas.openxmlformats.org/officeDocument/2006/relationships/image"/><Relationship Id="rId23" Target="../media/image53.png" Type="http://schemas.openxmlformats.org/officeDocument/2006/relationships/image"/><Relationship Id="rId24" Target="../media/image54.png" Type="http://schemas.openxmlformats.org/officeDocument/2006/relationships/image"/><Relationship Id="rId25" Target="../media/image5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media/image39.png" Type="http://schemas.openxmlformats.org/officeDocument/2006/relationships/image"/><Relationship Id="rId8" Target="../media/image40.pn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55.png" Type="http://schemas.openxmlformats.org/officeDocument/2006/relationships/image"/><Relationship Id="rId7" Target="../media/image56.png" Type="http://schemas.openxmlformats.org/officeDocument/2006/relationships/image"/><Relationship Id="rId8" Target="../media/image5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8.png" Type="http://schemas.openxmlformats.org/officeDocument/2006/relationships/image"/><Relationship Id="rId6" Target="../media/image5.png" Type="http://schemas.openxmlformats.org/officeDocument/2006/relationships/image"/><Relationship Id="rId7" Target="../media/image55.png" Type="http://schemas.openxmlformats.org/officeDocument/2006/relationships/image"/><Relationship Id="rId8" Target="../media/image5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60.png" Type="http://schemas.openxmlformats.org/officeDocument/2006/relationships/image"/><Relationship Id="rId6" Target="../media/image5.png" Type="http://schemas.openxmlformats.org/officeDocument/2006/relationships/image"/><Relationship Id="rId7" Target="../media/image55.png" Type="http://schemas.openxmlformats.org/officeDocument/2006/relationships/image"/><Relationship Id="rId8" Target="../media/image6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62.png" Type="http://schemas.openxmlformats.org/officeDocument/2006/relationships/image"/><Relationship Id="rId6" Target="../media/image5.png" Type="http://schemas.openxmlformats.org/officeDocument/2006/relationships/image"/><Relationship Id="rId7" Target="../media/image5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7700" y="596900"/>
            <a:ext cx="16192500" cy="187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99400" y="1625600"/>
            <a:ext cx="1689100" cy="168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93100" y="2019300"/>
            <a:ext cx="914400" cy="698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824200" y="7924800"/>
            <a:ext cx="3276600" cy="546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216400" y="7696200"/>
            <a:ext cx="9055100" cy="901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394200" y="7848600"/>
            <a:ext cx="2349500" cy="596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924300" y="7797800"/>
            <a:ext cx="2908300" cy="825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686300" y="7683500"/>
            <a:ext cx="8343900" cy="1079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06400" y="4114800"/>
            <a:ext cx="1699260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7700" y="596900"/>
            <a:ext cx="16192500" cy="187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99400" y="1625600"/>
            <a:ext cx="1689100" cy="16891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11300" y="4800600"/>
            <a:ext cx="14465300" cy="2133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824200" y="7924800"/>
            <a:ext cx="3276600" cy="546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785100" y="1905000"/>
            <a:ext cx="16891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7700" y="596900"/>
            <a:ext cx="16192500" cy="1511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781300" y="-1968500"/>
            <a:ext cx="9550400" cy="14351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4191000" y="5029200"/>
            <a:ext cx="9575800" cy="368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32600" y="2806700"/>
            <a:ext cx="1206500" cy="120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061200" y="3111500"/>
            <a:ext cx="762000" cy="584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723900" y="3708400"/>
            <a:ext cx="15481300" cy="3530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5824200" y="7924800"/>
            <a:ext cx="32766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7700" y="596900"/>
            <a:ext cx="16192500" cy="187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99400" y="1625600"/>
            <a:ext cx="1689100" cy="168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7924800"/>
            <a:ext cx="3276600" cy="54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59700" y="1905000"/>
            <a:ext cx="1701800" cy="812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781300" y="4330700"/>
            <a:ext cx="11163300" cy="2044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43300" y="6007100"/>
            <a:ext cx="97282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7700" y="596900"/>
            <a:ext cx="16192500" cy="187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99400" y="1625600"/>
            <a:ext cx="1689100" cy="16891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57300" y="4267200"/>
            <a:ext cx="6172200" cy="27305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57300" y="7708900"/>
            <a:ext cx="6172200" cy="1003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824200" y="7924800"/>
            <a:ext cx="3276600" cy="546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759700" y="1905000"/>
            <a:ext cx="1701800" cy="812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838200" y="2438400"/>
            <a:ext cx="8559800" cy="1930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102600" y="4267200"/>
            <a:ext cx="713740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7700" y="596900"/>
            <a:ext cx="16192500" cy="187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99400" y="1625600"/>
            <a:ext cx="1689100" cy="168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7924800"/>
            <a:ext cx="3276600" cy="54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72400" y="1905000"/>
            <a:ext cx="1727200" cy="812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162300" y="5397500"/>
            <a:ext cx="4000500" cy="4000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162300" y="7391400"/>
            <a:ext cx="3378200" cy="838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743700" y="5384800"/>
            <a:ext cx="4000500" cy="4000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378200" y="7988300"/>
            <a:ext cx="3276600" cy="939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718300" y="7391400"/>
            <a:ext cx="3492500" cy="838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378700" y="7823200"/>
            <a:ext cx="2895600" cy="1282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337800" y="5397500"/>
            <a:ext cx="4000500" cy="4000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876800" y="6591300"/>
            <a:ext cx="571500" cy="673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458200" y="6591300"/>
            <a:ext cx="685800" cy="673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077700" y="6591300"/>
            <a:ext cx="508000" cy="673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579100" y="7391400"/>
            <a:ext cx="3200400" cy="838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960100" y="7823200"/>
            <a:ext cx="2882900" cy="12827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876800" y="5778500"/>
            <a:ext cx="558800" cy="558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4737100" y="5715000"/>
            <a:ext cx="850900" cy="7239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470900" y="5778500"/>
            <a:ext cx="558800" cy="558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8293100" y="5715000"/>
            <a:ext cx="927100" cy="7239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2052300" y="5778500"/>
            <a:ext cx="558800" cy="558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1899900" y="5727700"/>
            <a:ext cx="876300" cy="7239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879600" y="3035300"/>
            <a:ext cx="139319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7700" y="596900"/>
            <a:ext cx="16192500" cy="1511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140700" y="1549400"/>
            <a:ext cx="1206500" cy="1206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785100" y="1549400"/>
            <a:ext cx="1689100" cy="825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3721100" y="1701800"/>
            <a:ext cx="2565400" cy="73279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25600" y="4203700"/>
            <a:ext cx="3492500" cy="2324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321300" y="5054600"/>
            <a:ext cx="1295400" cy="1117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334000" y="5676900"/>
            <a:ext cx="3111500" cy="13208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410200" y="4279900"/>
            <a:ext cx="558800" cy="558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270500" y="4229100"/>
            <a:ext cx="850900" cy="723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3721100" y="4445000"/>
            <a:ext cx="2565400" cy="73279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625600" y="6946900"/>
            <a:ext cx="3492500" cy="2324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321300" y="7797800"/>
            <a:ext cx="1854200" cy="1117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334000" y="8445500"/>
            <a:ext cx="2705100" cy="13208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410200" y="7023100"/>
            <a:ext cx="558800" cy="558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257800" y="6985000"/>
            <a:ext cx="876300" cy="7239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201400" y="1701800"/>
            <a:ext cx="2578100" cy="73279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344400" y="4203700"/>
            <a:ext cx="3492500" cy="2324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610600" y="5016500"/>
            <a:ext cx="4191000" cy="749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496300" y="5651500"/>
            <a:ext cx="3975100" cy="10033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480800" y="4279900"/>
            <a:ext cx="558800" cy="5588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1303000" y="4229100"/>
            <a:ext cx="927100" cy="7239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201400" y="4445000"/>
            <a:ext cx="2578100" cy="73279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2344400" y="6946900"/>
            <a:ext cx="3492500" cy="23241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327900" y="7721600"/>
            <a:ext cx="6794500" cy="7874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8890000" y="8394700"/>
            <a:ext cx="3543300" cy="1003300"/>
          </a:xfrm>
          <a:prstGeom prst="rect">
            <a:avLst/>
          </a:prstGeom>
        </p:spPr>
      </p:pic>
      <p:grpSp>
        <p:nvGrpSpPr>
          <p:cNvPr name="Group 35" id="3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480800" y="7023100"/>
            <a:ext cx="558800" cy="5588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1315700" y="6972300"/>
            <a:ext cx="914400" cy="7239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2679700" y="2387600"/>
            <a:ext cx="12217400" cy="20320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5400000">
            <a:off x="15824200" y="7924800"/>
            <a:ext cx="32766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7700" y="596900"/>
            <a:ext cx="16192500" cy="187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99400" y="1625600"/>
            <a:ext cx="1689100" cy="168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7924800"/>
            <a:ext cx="3276600" cy="54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85100" y="1905000"/>
            <a:ext cx="1689100" cy="812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27100" y="2501900"/>
            <a:ext cx="15951200" cy="2044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924300" y="5575300"/>
            <a:ext cx="9398000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7700" y="596900"/>
            <a:ext cx="16192500" cy="187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99400" y="1625600"/>
            <a:ext cx="1689100" cy="16891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203700" y="3124200"/>
            <a:ext cx="9093200" cy="5753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824200" y="7924800"/>
            <a:ext cx="3276600" cy="546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785100" y="1905000"/>
            <a:ext cx="1689100" cy="812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851400" y="8636000"/>
            <a:ext cx="67945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7700" y="596900"/>
            <a:ext cx="16192500" cy="187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99400" y="1625600"/>
            <a:ext cx="1689100" cy="16891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225800" y="2476500"/>
            <a:ext cx="6362700" cy="7289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824200" y="7924800"/>
            <a:ext cx="3276600" cy="546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785100" y="1905000"/>
            <a:ext cx="1689100" cy="812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636000" y="5207000"/>
            <a:ext cx="68072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7700" y="596900"/>
            <a:ext cx="16192500" cy="187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99400" y="1625600"/>
            <a:ext cx="1689100" cy="16891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79600" y="4648200"/>
            <a:ext cx="13728700" cy="2171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824200" y="7924800"/>
            <a:ext cx="3276600" cy="546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785100" y="1905000"/>
            <a:ext cx="1689100" cy="81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