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09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2295" y="6861735"/>
            <a:ext cx="6001124" cy="736839"/>
            <a:chOff x="6142295" y="6861735"/>
            <a:chExt cx="6001124" cy="7368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2295" y="6861735"/>
              <a:ext cx="6001124" cy="7368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2295" y="7790559"/>
            <a:ext cx="6001124" cy="736839"/>
            <a:chOff x="6142295" y="7790559"/>
            <a:chExt cx="6001124" cy="73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2295" y="7790559"/>
              <a:ext cx="6001124" cy="736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42295" y="8719382"/>
            <a:ext cx="6001124" cy="736839"/>
            <a:chOff x="6142295" y="8719382"/>
            <a:chExt cx="6001124" cy="7368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2295" y="8719382"/>
              <a:ext cx="6001124" cy="7368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924" y="1896908"/>
            <a:ext cx="10611143" cy="39460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9486" y="6729819"/>
            <a:ext cx="7037324" cy="3098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84544" y="1224616"/>
            <a:ext cx="10542190" cy="7836481"/>
            <a:chOff x="4184544" y="1224616"/>
            <a:chExt cx="10542190" cy="78364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544" y="1224616"/>
              <a:ext cx="10542190" cy="78364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17994" y="525056"/>
            <a:ext cx="7682419" cy="1233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02116" y="417341"/>
            <a:ext cx="19727943" cy="13382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03824" y="2217696"/>
            <a:ext cx="12878066" cy="5850322"/>
            <a:chOff x="2703824" y="2217696"/>
            <a:chExt cx="12878066" cy="58503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3824" y="2217696"/>
              <a:ext cx="12878066" cy="5850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6815" y="8337433"/>
            <a:ext cx="10635787" cy="1630821"/>
            <a:chOff x="3676815" y="8337433"/>
            <a:chExt cx="10635787" cy="16308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815" y="8337433"/>
              <a:ext cx="10635787" cy="1630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15772" y="1993703"/>
            <a:ext cx="8454170" cy="7441431"/>
            <a:chOff x="4915772" y="1993703"/>
            <a:chExt cx="8454170" cy="74414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5772" y="1993703"/>
              <a:ext cx="8454170" cy="74414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4093" y="1833069"/>
            <a:ext cx="9757529" cy="7521429"/>
            <a:chOff x="4264093" y="1833069"/>
            <a:chExt cx="9757529" cy="75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4093" y="1833069"/>
              <a:ext cx="9757529" cy="75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9347" y="1997827"/>
            <a:ext cx="7527019" cy="7207079"/>
            <a:chOff x="5379347" y="1997827"/>
            <a:chExt cx="7527019" cy="72070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347" y="1997827"/>
              <a:ext cx="7527019" cy="72070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0940" y="2241527"/>
            <a:ext cx="9003835" cy="6798442"/>
            <a:chOff x="4640940" y="2241527"/>
            <a:chExt cx="9003835" cy="67984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940" y="2241527"/>
              <a:ext cx="9003835" cy="67984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0389" y="3384815"/>
            <a:ext cx="11265980" cy="4557026"/>
            <a:chOff x="3610389" y="3384815"/>
            <a:chExt cx="11265980" cy="45570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0389" y="3384815"/>
              <a:ext cx="11265980" cy="45570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2537" y="2852132"/>
            <a:ext cx="15160641" cy="5345977"/>
            <a:chOff x="1562537" y="2852132"/>
            <a:chExt cx="15160641" cy="53459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537" y="2852132"/>
              <a:ext cx="15160641" cy="53459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8210" y="420294"/>
            <a:ext cx="7277486" cy="13382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432" y="4980114"/>
            <a:ext cx="6890895" cy="13389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92921" y="4962448"/>
            <a:ext cx="7503190" cy="14666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32473" y="3727662"/>
            <a:ext cx="8525952" cy="8923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6121" y="3725605"/>
            <a:ext cx="9355000" cy="905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2154784" y="8290424"/>
            <a:ext cx="51796295" cy="1154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246492"/>
            <a:ext cx="18285714" cy="7039223"/>
            <a:chOff x="0" y="3246492"/>
            <a:chExt cx="18285714" cy="703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46492"/>
              <a:ext cx="18285714" cy="703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8205" y="618538"/>
            <a:ext cx="5005114" cy="19685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817" y="4140733"/>
            <a:ext cx="2946581" cy="17717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133" y="3993533"/>
            <a:ext cx="1045143" cy="12965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68025" y="4204117"/>
            <a:ext cx="1994505" cy="16860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9343" y="4016152"/>
            <a:ext cx="1130857" cy="12858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16952" y="4038648"/>
            <a:ext cx="4203838" cy="13144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87762" y="4016152"/>
            <a:ext cx="1149905" cy="12858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0769" y="6914838"/>
            <a:ext cx="3799724" cy="1295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647" y="6873295"/>
            <a:ext cx="1159429" cy="12858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48977" y="7022422"/>
            <a:ext cx="2233848" cy="11151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29343" y="6892343"/>
            <a:ext cx="1149905" cy="12858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07428" y="6886107"/>
            <a:ext cx="1691752" cy="12477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587762" y="6892343"/>
            <a:ext cx="1149905" cy="12858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44524" y="455436"/>
            <a:ext cx="18825000" cy="13096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8092" y="2813793"/>
            <a:ext cx="981629" cy="17069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3559" y="2463179"/>
            <a:ext cx="13538597" cy="6726590"/>
            <a:chOff x="2373559" y="2463179"/>
            <a:chExt cx="13538597" cy="6726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3559" y="2463179"/>
              <a:ext cx="13538597" cy="67265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66248" y="455436"/>
            <a:ext cx="19358619" cy="13096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72518" y="1882880"/>
            <a:ext cx="13940679" cy="7841632"/>
            <a:chOff x="2172518" y="1882880"/>
            <a:chExt cx="13940679" cy="78416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518" y="1882880"/>
              <a:ext cx="13940679" cy="7841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66248" y="455436"/>
            <a:ext cx="19358619" cy="13096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8515" y="1626972"/>
            <a:ext cx="11908685" cy="7779943"/>
            <a:chOff x="3188515" y="1626972"/>
            <a:chExt cx="11908685" cy="77799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8515" y="1626972"/>
              <a:ext cx="11908685" cy="7779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0077" y="476936"/>
            <a:ext cx="9563467" cy="1233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7635" y="1771302"/>
            <a:ext cx="13030444" cy="7773614"/>
            <a:chOff x="2627635" y="1771302"/>
            <a:chExt cx="13030444" cy="77736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635" y="1771302"/>
              <a:ext cx="13030444" cy="7773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19743" y="522178"/>
            <a:ext cx="17847714" cy="12332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12207" y="1845182"/>
            <a:ext cx="13061300" cy="7516735"/>
            <a:chOff x="2612207" y="1845182"/>
            <a:chExt cx="13061300" cy="75167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2207" y="1845182"/>
              <a:ext cx="13061300" cy="7516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91660" y="2474481"/>
            <a:ext cx="10102394" cy="3411941"/>
            <a:chOff x="4091660" y="2474481"/>
            <a:chExt cx="10102394" cy="34119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660" y="2474481"/>
              <a:ext cx="10102394" cy="34119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4899" y="5982662"/>
            <a:ext cx="10915916" cy="3923225"/>
            <a:chOff x="3684899" y="5982662"/>
            <a:chExt cx="10915916" cy="39232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4899" y="5982662"/>
              <a:ext cx="10915916" cy="3923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013724" y="445912"/>
            <a:ext cx="18105257" cy="1357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2085"/>
            <a:chOff x="0" y="0"/>
            <a:chExt cx="18285714" cy="292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2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09457" y="3196343"/>
            <a:ext cx="14445232" cy="4597856"/>
            <a:chOff x="2609457" y="3196343"/>
            <a:chExt cx="14445232" cy="4597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9457" y="3196343"/>
              <a:ext cx="14445232" cy="4597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83810" y="455436"/>
            <a:ext cx="18392495" cy="1366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2024-03-28T16:31:22Z</dcterms:created>
  <dcterms:modified xsi:type="dcterms:W3CDTF">2024-03-28T16:31:22Z</dcterms:modified>
</cp:coreProperties>
</file>