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9.png"  /><Relationship Id="rId4" Type="http://schemas.openxmlformats.org/officeDocument/2006/relationships/image" Target="../media/image30.png"  /><Relationship Id="rId5" Type="http://schemas.openxmlformats.org/officeDocument/2006/relationships/image" Target="../media/image37.png"  /><Relationship Id="rId6" Type="http://schemas.openxmlformats.org/officeDocument/2006/relationships/image" Target="../media/image40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4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42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5.png"  /><Relationship Id="rId11" Type="http://schemas.openxmlformats.org/officeDocument/2006/relationships/image" Target="../media/image7.png"  /><Relationship Id="rId12" Type="http://schemas.openxmlformats.org/officeDocument/2006/relationships/image" Target="../media/image8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8.png"  /><Relationship Id="rId11" Type="http://schemas.openxmlformats.org/officeDocument/2006/relationships/image" Target="../media/image7.png"  /><Relationship Id="rId12" Type="http://schemas.openxmlformats.org/officeDocument/2006/relationships/image" Target="../media/image8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9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9.png"  /><Relationship Id="rId5" Type="http://schemas.openxmlformats.org/officeDocument/2006/relationships/image" Target="../media/image19.png"  /><Relationship Id="rId6" Type="http://schemas.openxmlformats.org/officeDocument/2006/relationships/image" Target="../media/image1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23.png"  /><Relationship Id="rId11" Type="http://schemas.openxmlformats.org/officeDocument/2006/relationships/image" Target="../media/image7.png"  /><Relationship Id="rId12" Type="http://schemas.openxmlformats.org/officeDocument/2006/relationships/image" Target="../media/image8.png"  /><Relationship Id="rId13" Type="http://schemas.openxmlformats.org/officeDocument/2006/relationships/image" Target="../media/image24.png"  /><Relationship Id="rId14" Type="http://schemas.openxmlformats.org/officeDocument/2006/relationships/image" Target="../media/image25.png"  /><Relationship Id="rId15" Type="http://schemas.openxmlformats.org/officeDocument/2006/relationships/image" Target="../media/image26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9.png"  /><Relationship Id="rId5" Type="http://schemas.openxmlformats.org/officeDocument/2006/relationships/image" Target="../media/image16.png"  /><Relationship Id="rId6" Type="http://schemas.openxmlformats.org/officeDocument/2006/relationships/image" Target="../media/image20.png"  /><Relationship Id="rId7" Type="http://schemas.openxmlformats.org/officeDocument/2006/relationships/image" Target="../media/image21.png"  /><Relationship Id="rId8" Type="http://schemas.openxmlformats.org/officeDocument/2006/relationships/image" Target="../media/image22.png"  /><Relationship Id="rId9" Type="http://schemas.openxmlformats.org/officeDocument/2006/relationships/image" Target="../media/image1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9.png"  /><Relationship Id="rId5" Type="http://schemas.openxmlformats.org/officeDocument/2006/relationships/image" Target="../media/image27.png"  /><Relationship Id="rId6" Type="http://schemas.openxmlformats.org/officeDocument/2006/relationships/image" Target="../media/image16.png"  /><Relationship Id="rId7" Type="http://schemas.openxmlformats.org/officeDocument/2006/relationships/image" Target="../media/image28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3.png"  /><Relationship Id="rId2" Type="http://schemas.openxmlformats.org/officeDocument/2006/relationships/image" Target="../media/image29.png"  /><Relationship Id="rId3" Type="http://schemas.openxmlformats.org/officeDocument/2006/relationships/image" Target="../media/image2.png"  /><Relationship Id="rId4" Type="http://schemas.openxmlformats.org/officeDocument/2006/relationships/image" Target="../media/image9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2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9.png"  /><Relationship Id="rId4" Type="http://schemas.openxmlformats.org/officeDocument/2006/relationships/image" Target="../media/image30.png"  /><Relationship Id="rId5" Type="http://schemas.openxmlformats.org/officeDocument/2006/relationships/image" Target="../media/image34.png"  /><Relationship Id="rId6" Type="http://schemas.openxmlformats.org/officeDocument/2006/relationships/image" Target="../media/image35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3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9.png"  /><Relationship Id="rId4" Type="http://schemas.openxmlformats.org/officeDocument/2006/relationships/image" Target="../media/image30.png"  /><Relationship Id="rId5" Type="http://schemas.openxmlformats.org/officeDocument/2006/relationships/image" Target="../media/image37.png"  /><Relationship Id="rId6" Type="http://schemas.openxmlformats.org/officeDocument/2006/relationships/image" Target="../media/image38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39.png" 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1041400"/>
            <a:ext cx="16192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680200" y="5753100"/>
            <a:ext cx="4927600" cy="749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842000" y="5715000"/>
            <a:ext cx="5791200" cy="1016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58900" y="3594100"/>
            <a:ext cx="12915900" cy="1231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835400" y="3759200"/>
            <a:ext cx="11049000" cy="3098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769100" y="215900"/>
            <a:ext cx="3987800" cy="1117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98600" y="2095500"/>
            <a:ext cx="5194300" cy="10541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959600" y="2095500"/>
            <a:ext cx="10274300" cy="7023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52600" y="2286000"/>
            <a:ext cx="34417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1041400"/>
            <a:ext cx="16192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664200" y="4191000"/>
            <a:ext cx="7442200" cy="3098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1041400"/>
            <a:ext cx="16192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731000" y="215900"/>
            <a:ext cx="4000500" cy="1104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114800" y="1765300"/>
            <a:ext cx="9525000" cy="1955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19300" y="4203700"/>
            <a:ext cx="14198600" cy="3683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451100" y="5626100"/>
            <a:ext cx="4533900" cy="850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93700" y="5575300"/>
            <a:ext cx="6908800" cy="1079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121400" y="4965700"/>
            <a:ext cx="10071100" cy="2387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1041400"/>
            <a:ext cx="16192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756400" y="215900"/>
            <a:ext cx="3987800" cy="1117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168900" y="1651000"/>
            <a:ext cx="8305800" cy="2286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19300" y="4203700"/>
            <a:ext cx="14198600" cy="3683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451100" y="5626100"/>
            <a:ext cx="4533900" cy="850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93700" y="5575300"/>
            <a:ext cx="6908800" cy="1079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489700" y="4965700"/>
            <a:ext cx="9702800" cy="2387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1041400"/>
            <a:ext cx="16192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08100" y="2362200"/>
            <a:ext cx="15659100" cy="6438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756400" y="215900"/>
            <a:ext cx="3987800" cy="1117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1041400"/>
            <a:ext cx="16192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756400" y="215900"/>
            <a:ext cx="3987800" cy="1117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292600" y="1651000"/>
            <a:ext cx="9156700" cy="2286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752600" y="3556000"/>
            <a:ext cx="14198600" cy="1841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432800" y="4140200"/>
            <a:ext cx="571500" cy="6731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111500" y="4051300"/>
            <a:ext cx="4533900" cy="8509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425700" y="4064000"/>
            <a:ext cx="5600700" cy="1016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969500" y="4051300"/>
            <a:ext cx="4889500" cy="8509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969500" y="4064000"/>
            <a:ext cx="5092700" cy="10160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705100" y="6134100"/>
            <a:ext cx="13030200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1041400"/>
            <a:ext cx="16192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02200" y="3340100"/>
            <a:ext cx="8724900" cy="6286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756400" y="215900"/>
            <a:ext cx="3987800" cy="1117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216400" y="1663700"/>
            <a:ext cx="9271000" cy="2286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641600" y="5816600"/>
            <a:ext cx="5778500" cy="8509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769100" y="215900"/>
            <a:ext cx="3987800" cy="1117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441700" y="1358900"/>
            <a:ext cx="11036300" cy="2286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914900" y="3111500"/>
            <a:ext cx="8115300" cy="6515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248400" y="3644900"/>
            <a:ext cx="6578600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769100" y="215900"/>
            <a:ext cx="3987800" cy="1117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62100" y="2222500"/>
            <a:ext cx="6858000" cy="20066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588500" y="1320800"/>
            <a:ext cx="7658100" cy="8966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854200" y="2476500"/>
            <a:ext cx="6540500" cy="2501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2147483647"/>
            <a:ext cx="2147483647" cy="1910207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20100" y="317500"/>
            <a:ext cx="1460500" cy="723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1910207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769100" y="215900"/>
            <a:ext cx="3987800" cy="1117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98600" y="2095500"/>
            <a:ext cx="5194300" cy="10541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073900" y="1308100"/>
            <a:ext cx="10160000" cy="8851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93700" y="266700"/>
            <a:ext cx="3416300" cy="876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674600" y="431800"/>
            <a:ext cx="5410200" cy="647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52600" y="419100"/>
            <a:ext cx="4800600" cy="3733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wdson</cp:lastModifiedBy>
  <dcterms:modified xsi:type="dcterms:W3CDTF">2024-05-23T10:06:53.640</dcterms:modified>
  <cp:revision>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