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67" r:id="rId4"/>
    <p:sldId id="272" r:id="rId5"/>
    <p:sldId id="275" r:id="rId6"/>
    <p:sldId id="274" r:id="rId7"/>
    <p:sldId id="271" r:id="rId8"/>
    <p:sldId id="273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2D"/>
    <a:srgbClr val="A9002D"/>
    <a:srgbClr val="AF1133"/>
    <a:srgbClr val="C8C3BC"/>
    <a:srgbClr val="B7B1A9"/>
    <a:srgbClr val="669900"/>
    <a:srgbClr val="004600"/>
    <a:srgbClr val="003300"/>
    <a:srgbClr val="EE8800"/>
    <a:srgbClr val="642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2" autoAdjust="0"/>
    <p:restoredTop sz="94648"/>
  </p:normalViewPr>
  <p:slideViewPr>
    <p:cSldViewPr>
      <p:cViewPr varScale="1">
        <p:scale>
          <a:sx n="117" d="100"/>
          <a:sy n="117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2024. 4. 9.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2024. 4. 9.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2618" y="1302668"/>
            <a:ext cx="6912768" cy="93610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rgbClr val="C8C3BC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2024. 4. 9.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91927" y="2634297"/>
            <a:ext cx="6912768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AF1133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376089"/>
            <a:ext cx="8640960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412776"/>
            <a:ext cx="8208912" cy="5112568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2024. 4. 9.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6912768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7500" b="0" i="0" kern="1200" cap="none" spc="0" dirty="0">
                <a:ln w="3175">
                  <a:noFill/>
                </a:ln>
                <a:solidFill>
                  <a:srgbClr val="C00000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2024. 4. 9.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707621" y="1411199"/>
            <a:ext cx="6912768" cy="830188"/>
          </a:xfrm>
        </p:spPr>
        <p:txBody>
          <a:bodyPr/>
          <a:lstStyle/>
          <a:p>
            <a:r>
              <a:rPr lang="en-US" altLang="ko-KR" sz="2000" dirty="0"/>
              <a:t>2024 SMARCLE KAGGLE STUDY</a:t>
            </a:r>
          </a:p>
          <a:p>
            <a:r>
              <a:rPr lang="ko-KR" altLang="en-US" sz="2000" dirty="0" err="1"/>
              <a:t>이헌성</a:t>
            </a:r>
            <a:endParaRPr lang="en-US" altLang="ko-KR" sz="2000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6912768" cy="938719"/>
          </a:xfrm>
        </p:spPr>
        <p:txBody>
          <a:bodyPr/>
          <a:lstStyle/>
          <a:p>
            <a:r>
              <a:rPr lang="en-US" altLang="ko-KR" b="1" dirty="0" err="1"/>
              <a:t>PyTorch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AD7A-AE25-8A81-6CBC-070D8639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86551"/>
            <a:ext cx="8640960" cy="810201"/>
          </a:xfrm>
        </p:spPr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70C599-A5E8-73E6-4180-B72D30252CF7}"/>
              </a:ext>
            </a:extLst>
          </p:cNvPr>
          <p:cNvGrpSpPr/>
          <p:nvPr/>
        </p:nvGrpSpPr>
        <p:grpSpPr>
          <a:xfrm>
            <a:off x="679646" y="2256947"/>
            <a:ext cx="739923" cy="720000"/>
            <a:chOff x="391614" y="1628800"/>
            <a:chExt cx="739923" cy="72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FADE07-5E34-0FCB-A879-52D3E405A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1"/>
            <a:stretch/>
          </p:blipFill>
          <p:spPr>
            <a:xfrm>
              <a:off x="391614" y="1628800"/>
              <a:ext cx="739923" cy="72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D3D74A-D833-E979-AAC0-EC7BA54A1ABC}"/>
                </a:ext>
              </a:extLst>
            </p:cNvPr>
            <p:cNvSpPr txBox="1"/>
            <p:nvPr/>
          </p:nvSpPr>
          <p:spPr>
            <a:xfrm>
              <a:off x="391614" y="1804134"/>
              <a:ext cx="739923" cy="369332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kumimoji="1" lang="en-US" altLang="ko-KR" sz="2000" dirty="0">
                  <a:solidFill>
                    <a:schemeClr val="bg1"/>
                  </a:solidFill>
                </a:rPr>
                <a:t>1</a:t>
              </a:r>
              <a:endParaRPr kumimoji="1"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7728BB2-3B02-E4AC-7F7D-610BD0C16B51}"/>
              </a:ext>
            </a:extLst>
          </p:cNvPr>
          <p:cNvGrpSpPr/>
          <p:nvPr/>
        </p:nvGrpSpPr>
        <p:grpSpPr>
          <a:xfrm>
            <a:off x="679645" y="4332574"/>
            <a:ext cx="739923" cy="720000"/>
            <a:chOff x="391614" y="1628800"/>
            <a:chExt cx="739923" cy="7200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A665E5-41BA-DF77-B6F2-72FDAA5A4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1"/>
            <a:stretch/>
          </p:blipFill>
          <p:spPr>
            <a:xfrm>
              <a:off x="391614" y="1628800"/>
              <a:ext cx="739923" cy="72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22236D-5628-C011-EC83-15244FBF0A97}"/>
                </a:ext>
              </a:extLst>
            </p:cNvPr>
            <p:cNvSpPr txBox="1"/>
            <p:nvPr/>
          </p:nvSpPr>
          <p:spPr>
            <a:xfrm>
              <a:off x="391614" y="1804134"/>
              <a:ext cx="73992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F4069C-52C4-952A-AB6E-428FA555A004}"/>
              </a:ext>
            </a:extLst>
          </p:cNvPr>
          <p:cNvGrpSpPr/>
          <p:nvPr/>
        </p:nvGrpSpPr>
        <p:grpSpPr>
          <a:xfrm>
            <a:off x="679646" y="3284984"/>
            <a:ext cx="739923" cy="720000"/>
            <a:chOff x="391614" y="1628800"/>
            <a:chExt cx="739923" cy="72000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7AEB9ED-8D7C-5243-C955-84E16A9B9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1"/>
            <a:stretch/>
          </p:blipFill>
          <p:spPr>
            <a:xfrm>
              <a:off x="391614" y="1628800"/>
              <a:ext cx="739923" cy="72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DA45A5-836E-DC87-92A4-A53D4ED94B9C}"/>
                </a:ext>
              </a:extLst>
            </p:cNvPr>
            <p:cNvSpPr txBox="1"/>
            <p:nvPr/>
          </p:nvSpPr>
          <p:spPr>
            <a:xfrm>
              <a:off x="391614" y="1804134"/>
              <a:ext cx="73992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61872BA9-AC12-B178-24B8-239B04001310}"/>
              </a:ext>
            </a:extLst>
          </p:cNvPr>
          <p:cNvSpPr txBox="1">
            <a:spLocks/>
          </p:cNvSpPr>
          <p:nvPr/>
        </p:nvSpPr>
        <p:spPr>
          <a:xfrm>
            <a:off x="1691680" y="2256947"/>
            <a:ext cx="5400600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000" dirty="0" err="1">
                <a:solidFill>
                  <a:schemeClr val="tx1"/>
                </a:solidFill>
              </a:rPr>
              <a:t>Pytorch</a:t>
            </a:r>
            <a:r>
              <a:rPr lang="ko-KR" altLang="en-US" sz="2000" dirty="0">
                <a:solidFill>
                  <a:schemeClr val="tx1"/>
                </a:solidFill>
              </a:rPr>
              <a:t>란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C6B11EA-CDE6-0D43-40DC-5B3D32D56F2E}"/>
              </a:ext>
            </a:extLst>
          </p:cNvPr>
          <p:cNvSpPr txBox="1">
            <a:spLocks/>
          </p:cNvSpPr>
          <p:nvPr/>
        </p:nvSpPr>
        <p:spPr>
          <a:xfrm>
            <a:off x="1691680" y="3300141"/>
            <a:ext cx="5112568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000" dirty="0" err="1">
                <a:solidFill>
                  <a:schemeClr val="tx1"/>
                </a:solidFill>
              </a:rPr>
              <a:t>Pytorch</a:t>
            </a:r>
            <a:r>
              <a:rPr lang="ko-KR" altLang="en-US" sz="2000" dirty="0">
                <a:solidFill>
                  <a:schemeClr val="tx1"/>
                </a:solidFill>
              </a:rPr>
              <a:t>의 사용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00BC7E8-31C9-7DC3-EBA4-C36CAF3393AE}"/>
              </a:ext>
            </a:extLst>
          </p:cNvPr>
          <p:cNvSpPr txBox="1">
            <a:spLocks/>
          </p:cNvSpPr>
          <p:nvPr/>
        </p:nvSpPr>
        <p:spPr>
          <a:xfrm>
            <a:off x="1691680" y="4311911"/>
            <a:ext cx="5112568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000" dirty="0" err="1">
                <a:solidFill>
                  <a:schemeClr val="tx1"/>
                </a:solidFill>
              </a:rPr>
              <a:t>Pytorch</a:t>
            </a:r>
            <a:r>
              <a:rPr lang="ko-KR" altLang="en-US" sz="2000" dirty="0">
                <a:solidFill>
                  <a:schemeClr val="tx1"/>
                </a:solidFill>
              </a:rPr>
              <a:t>의 응용</a:t>
            </a:r>
          </a:p>
        </p:txBody>
      </p:sp>
      <p:pic>
        <p:nvPicPr>
          <p:cNvPr id="1026" name="Picture 2" descr="파이토치 무작정 시작하기 1 - 파이토치 / 텐서">
            <a:extLst>
              <a:ext uri="{FF2B5EF4-FFF2-40B4-BE49-F238E27FC236}">
                <a16:creationId xmlns:a16="http://schemas.microsoft.com/office/drawing/2014/main" id="{8879A6F1-D5AE-2F97-3132-344EB170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385" y="2334338"/>
            <a:ext cx="4828028" cy="271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9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6089"/>
            <a:ext cx="8640960" cy="820663"/>
          </a:xfrm>
        </p:spPr>
        <p:txBody>
          <a:bodyPr/>
          <a:lstStyle/>
          <a:p>
            <a:r>
              <a:rPr lang="en-US" altLang="ko-KR" sz="2800" dirty="0" err="1"/>
              <a:t>Pytorch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 anchor="ctr" anchorCtr="0"/>
          <a:lstStyle/>
          <a:p>
            <a:pPr algn="ctr"/>
            <a:endParaRPr lang="en" altLang="ko-KR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en" altLang="ko-KR" sz="3200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PyTorch</a:t>
            </a:r>
            <a:endParaRPr lang="en" altLang="ko-KR" sz="3200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endParaRPr lang="en" altLang="ko-KR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ko-KR" altLang="en-US" sz="180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딥러닝을</a:t>
            </a:r>
            <a:r>
              <a:rPr lang="ko-KR" altLang="en-US" sz="180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위한 강력하고 유연한 프레임워크</a:t>
            </a:r>
            <a:endParaRPr lang="en-US" altLang="ko-KR" sz="180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en-US" altLang="ko-KR" sz="1800" dirty="0"/>
              <a:t>( </a:t>
            </a:r>
            <a:r>
              <a:rPr lang="en" altLang="ko-KR" sz="1800" dirty="0" err="1"/>
              <a:t>Numpy</a:t>
            </a:r>
            <a:r>
              <a:rPr lang="en" altLang="ko-KR" sz="1800" dirty="0"/>
              <a:t> + </a:t>
            </a:r>
            <a:r>
              <a:rPr lang="en" altLang="ko-KR" sz="1800" dirty="0" err="1"/>
              <a:t>AutoGrad</a:t>
            </a:r>
            <a:r>
              <a:rPr lang="en" altLang="ko-KR" sz="1800" dirty="0"/>
              <a:t> + Function </a:t>
            </a:r>
            <a:r>
              <a:rPr lang="en-US" altLang="ko-KR" sz="1800" dirty="0"/>
              <a:t>)</a:t>
            </a:r>
            <a:endParaRPr lang="en" altLang="ko-KR" sz="1800" dirty="0"/>
          </a:p>
          <a:p>
            <a:pPr algn="ctr"/>
            <a:endParaRPr lang="en-US" altLang="ko-KR" sz="180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endParaRPr lang="en-US" altLang="ko-KR" sz="1800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pPr algn="ctr"/>
            <a:endParaRPr lang="ko-KR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4C9F-2F87-E291-F2CF-785BF943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76089"/>
            <a:ext cx="8640960" cy="820663"/>
          </a:xfrm>
        </p:spPr>
        <p:txBody>
          <a:bodyPr/>
          <a:lstStyle/>
          <a:p>
            <a:r>
              <a:rPr lang="en-US" altLang="ko-KR" sz="2800" dirty="0" err="1"/>
              <a:t>Pytorch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Tenseorflow</a:t>
            </a:r>
            <a:endParaRPr kumimoji="1"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B7B3B-2BED-06D2-39D1-854F62428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36000"/>
          <a:lstStyle/>
          <a:p>
            <a:pPr marL="0" indent="0" algn="l"/>
            <a:endParaRPr lang="ko-KR" altLang="en-US" sz="18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+mn-lt"/>
              <a:ea typeface="GulimChe" panose="020B0609000101010101" pitchFamily="49" charset="-127"/>
            </a:endParaRPr>
          </a:p>
        </p:txBody>
      </p:sp>
      <p:pic>
        <p:nvPicPr>
          <p:cNvPr id="2052" name="Picture 4" descr="파이토치가 텐서플로우를 이겼다, 2020 AI현황보고서 8대 전망 &lt; 기술 &lt; 기사본문 - AI타임스">
            <a:extLst>
              <a:ext uri="{FF2B5EF4-FFF2-40B4-BE49-F238E27FC236}">
                <a16:creationId xmlns:a16="http://schemas.microsoft.com/office/drawing/2014/main" id="{F600239D-DF8A-063C-B5DC-75101ECE6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6" y="1916832"/>
            <a:ext cx="807122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7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4C9F-2F87-E291-F2CF-785BF943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76089"/>
            <a:ext cx="8640960" cy="820663"/>
          </a:xfrm>
        </p:spPr>
        <p:txBody>
          <a:bodyPr/>
          <a:lstStyle/>
          <a:p>
            <a:r>
              <a:rPr lang="en-US" altLang="ko-KR" sz="2800" dirty="0" err="1"/>
              <a:t>Pytorch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Tenseorflow</a:t>
            </a:r>
            <a:endParaRPr kumimoji="1"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B7B3B-2BED-06D2-39D1-854F62428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485" y="2060848"/>
            <a:ext cx="2160240" cy="1107996"/>
          </a:xfrm>
        </p:spPr>
        <p:txBody>
          <a:bodyPr bIns="36000"/>
          <a:lstStyle/>
          <a:p>
            <a:pPr marL="0" indent="0" algn="ctr"/>
            <a:r>
              <a:rPr lang="ko-KR" altLang="en-US" sz="3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n-lt"/>
                <a:ea typeface="GulimChe" panose="020B0609000101010101" pitchFamily="49" charset="-127"/>
              </a:rPr>
              <a:t>정적 계산</a:t>
            </a:r>
            <a:endParaRPr lang="en-US" altLang="ko-KR" sz="3000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+mn-lt"/>
              <a:ea typeface="GulimChe" panose="020B0609000101010101" pitchFamily="49" charset="-127"/>
            </a:endParaRPr>
          </a:p>
          <a:p>
            <a:pPr marL="0" indent="0" algn="ctr"/>
            <a:r>
              <a:rPr lang="ko-KR" altLang="en-US" sz="3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n-lt"/>
                <a:ea typeface="GulimChe" panose="020B0609000101010101" pitchFamily="49" charset="-127"/>
              </a:rPr>
              <a:t> 그래프</a:t>
            </a:r>
            <a:endParaRPr lang="en-US" altLang="ko-KR" sz="3000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+mn-lt"/>
              <a:ea typeface="GulimChe" panose="020B0609000101010101" pitchFamily="49" charset="-12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3DA8B41-7A1A-192F-BAD9-14B54D76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33" y="1444622"/>
            <a:ext cx="5877933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458EB-8AE3-8E98-9703-5B362C9948C8}"/>
              </a:ext>
            </a:extLst>
          </p:cNvPr>
          <p:cNvSpPr txBox="1"/>
          <p:nvPr/>
        </p:nvSpPr>
        <p:spPr>
          <a:xfrm>
            <a:off x="545434" y="4365104"/>
            <a:ext cx="20103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highlight>
                  <a:srgbClr val="FFFFFF"/>
                </a:highlight>
                <a:uLnTx/>
                <a:uFillTx/>
                <a:latin typeface="맑은 고딕"/>
                <a:ea typeface="GulimChe" panose="020B0609000101010101" pitchFamily="49" charset="-127"/>
                <a:cs typeface="+mn-cs"/>
              </a:rPr>
              <a:t>동적 계산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highlight>
                <a:srgbClr val="FFFFFF"/>
              </a:highlight>
              <a:uLnTx/>
              <a:uFillTx/>
              <a:latin typeface="맑은 고딕"/>
              <a:ea typeface="GulimChe" panose="020B0609000101010101" pitchFamily="49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highlight>
                  <a:srgbClr val="FFFFFF"/>
                </a:highlight>
                <a:uLnTx/>
                <a:uFillTx/>
                <a:latin typeface="맑은 고딕"/>
                <a:ea typeface="GulimChe" panose="020B0609000101010101" pitchFamily="49" charset="-127"/>
                <a:cs typeface="+mn-cs"/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205852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4C9F-2F87-E291-F2CF-785BF943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76089"/>
            <a:ext cx="8640960" cy="820663"/>
          </a:xfrm>
        </p:spPr>
        <p:txBody>
          <a:bodyPr/>
          <a:lstStyle/>
          <a:p>
            <a:r>
              <a:rPr lang="en-US" altLang="ko-KR" sz="2800" dirty="0" err="1"/>
              <a:t>Pytorch</a:t>
            </a:r>
            <a:r>
              <a:rPr lang="ko-KR" altLang="en-US" sz="2800" dirty="0"/>
              <a:t>와 딥러닝</a:t>
            </a:r>
            <a:endParaRPr kumimoji="1"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B7B3B-2BED-06D2-39D1-854F62428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36000"/>
          <a:lstStyle/>
          <a:p>
            <a:pPr marL="0" indent="0" algn="l"/>
            <a:endParaRPr lang="ko-KR" altLang="en-US" sz="18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+mn-lt"/>
              <a:ea typeface="GulimChe" panose="020B0609000101010101" pitchFamily="49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9FC466-0962-D5BF-80C3-FC82936D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8" y="1556792"/>
            <a:ext cx="7524328" cy="44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0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CF836-89EE-AFAE-CE63-7CD719485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268760"/>
            <a:ext cx="8208912" cy="5112568"/>
          </a:xfrm>
        </p:spPr>
        <p:txBody>
          <a:bodyPr anchor="ctr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완만한 학습 곡선</a:t>
            </a:r>
            <a:endParaRPr lang="en-US" altLang="ko-K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유연성</a:t>
            </a:r>
            <a:endParaRPr lang="en-US" altLang="ko-K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다양한 기능</a:t>
            </a:r>
            <a:endParaRPr lang="en-US" altLang="ko-K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활발한 커뮤니티</a:t>
            </a:r>
            <a:endParaRPr kumimoji="1"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D76BB96-089D-1851-E12A-9554CC94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76089"/>
            <a:ext cx="8640960" cy="892671"/>
          </a:xfrm>
        </p:spPr>
        <p:txBody>
          <a:bodyPr/>
          <a:lstStyle/>
          <a:p>
            <a:r>
              <a:rPr lang="en-US" altLang="ko-KR" sz="2800" dirty="0" err="1"/>
              <a:t>Pytorch</a:t>
            </a:r>
            <a:r>
              <a:rPr lang="ko-KR" altLang="en-US" sz="2800" dirty="0"/>
              <a:t>의 장점</a:t>
            </a:r>
            <a:endParaRPr kumimoji="1" lang="ko-KR" alt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1771B9-A8F7-D852-BFA4-980DA442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89" y="1957772"/>
            <a:ext cx="4775159" cy="37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037E6-02AF-E703-80F7-0CCDC9606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1"/>
          <a:stretch/>
        </p:blipFill>
        <p:spPr>
          <a:xfrm>
            <a:off x="395536" y="1700808"/>
            <a:ext cx="3600400" cy="417646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D76BB96-089D-1851-E12A-9554CC94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76089"/>
            <a:ext cx="8640960" cy="892671"/>
          </a:xfrm>
        </p:spPr>
        <p:txBody>
          <a:bodyPr/>
          <a:lstStyle/>
          <a:p>
            <a:r>
              <a:rPr lang="en-US" altLang="ko-KR" sz="2800" dirty="0" err="1"/>
              <a:t>Pytorch</a:t>
            </a:r>
            <a:r>
              <a:rPr lang="ko-KR" altLang="en-US" sz="2800" dirty="0"/>
              <a:t>의 응용</a:t>
            </a:r>
            <a:endParaRPr kumimoji="1" lang="ko-KR" altLang="en-US" sz="28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984A70F0-B388-4B07-EC7F-8530DEFAD3A4}"/>
              </a:ext>
            </a:extLst>
          </p:cNvPr>
          <p:cNvSpPr txBox="1">
            <a:spLocks/>
          </p:cNvSpPr>
          <p:nvPr/>
        </p:nvSpPr>
        <p:spPr>
          <a:xfrm>
            <a:off x="539552" y="1859158"/>
            <a:ext cx="3168352" cy="3730082"/>
          </a:xfrm>
          <a:prstGeom prst="rect">
            <a:avLst/>
          </a:prstGeom>
        </p:spPr>
        <p:txBody>
          <a:bodyPr anchor="t" anchorCtr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import torch</a:t>
            </a:r>
          </a:p>
          <a:p>
            <a:pPr marL="0" indent="0"/>
            <a:endParaRPr kumimoji="1" lang="en" altLang="ko-KR" sz="1600" dirty="0">
              <a:solidFill>
                <a:schemeClr val="bg1"/>
              </a:solidFill>
            </a:endParaRPr>
          </a:p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# 1, 2, 3</a:t>
            </a:r>
            <a:r>
              <a:rPr kumimoji="1" lang="ko-KR" altLang="en-US" sz="1600" dirty="0">
                <a:solidFill>
                  <a:schemeClr val="bg1"/>
                </a:solidFill>
              </a:rPr>
              <a:t>이 들어 있는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텐서</a:t>
            </a:r>
            <a:r>
              <a:rPr kumimoji="1" lang="ko-KR" altLang="en-US" sz="1600" dirty="0">
                <a:solidFill>
                  <a:schemeClr val="bg1"/>
                </a:solidFill>
              </a:rPr>
              <a:t> 생성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a = </a:t>
            </a:r>
            <a:r>
              <a:rPr kumimoji="1" lang="en" altLang="ko-KR" sz="1600" dirty="0" err="1">
                <a:solidFill>
                  <a:schemeClr val="bg1"/>
                </a:solidFill>
              </a:rPr>
              <a:t>torch.tensor</a:t>
            </a:r>
            <a:r>
              <a:rPr kumimoji="1" lang="en" altLang="ko-KR" sz="1600" dirty="0">
                <a:solidFill>
                  <a:schemeClr val="bg1"/>
                </a:solidFill>
              </a:rPr>
              <a:t>([1, 2, 3])</a:t>
            </a:r>
          </a:p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# 4, 5, 6</a:t>
            </a:r>
            <a:r>
              <a:rPr kumimoji="1" lang="ko-KR" altLang="en-US" sz="1600" dirty="0">
                <a:solidFill>
                  <a:schemeClr val="bg1"/>
                </a:solidFill>
              </a:rPr>
              <a:t>이 들어 있는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텐서생성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b = </a:t>
            </a:r>
            <a:r>
              <a:rPr kumimoji="1" lang="en" altLang="ko-KR" sz="1600" dirty="0" err="1">
                <a:solidFill>
                  <a:schemeClr val="bg1"/>
                </a:solidFill>
              </a:rPr>
              <a:t>torch.tensor</a:t>
            </a:r>
            <a:r>
              <a:rPr kumimoji="1" lang="en" altLang="ko-KR" sz="1600" dirty="0">
                <a:solidFill>
                  <a:schemeClr val="bg1"/>
                </a:solidFill>
              </a:rPr>
              <a:t>([4, 5, 6])</a:t>
            </a:r>
          </a:p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# </a:t>
            </a:r>
            <a:r>
              <a:rPr kumimoji="1" lang="ko-KR" altLang="en-US" sz="1600" dirty="0">
                <a:solidFill>
                  <a:schemeClr val="bg1"/>
                </a:solidFill>
              </a:rPr>
              <a:t>두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텐서의</a:t>
            </a:r>
            <a:r>
              <a:rPr kumimoji="1" lang="ko-KR" altLang="en-US" sz="1600" dirty="0">
                <a:solidFill>
                  <a:schemeClr val="bg1"/>
                </a:solidFill>
              </a:rPr>
              <a:t> 합 계산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c = a + b</a:t>
            </a:r>
          </a:p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print(c) </a:t>
            </a:r>
          </a:p>
          <a:p>
            <a:pPr marL="0" indent="0"/>
            <a:r>
              <a:rPr kumimoji="1" lang="en" altLang="ko-KR" sz="1600" dirty="0">
                <a:solidFill>
                  <a:schemeClr val="bg1"/>
                </a:solidFill>
              </a:rPr>
              <a:t>#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텐서를</a:t>
            </a:r>
            <a:r>
              <a:rPr kumimoji="1" lang="ko-KR" altLang="en-US" sz="1600" dirty="0">
                <a:solidFill>
                  <a:schemeClr val="bg1"/>
                </a:solidFill>
              </a:rPr>
              <a:t> 출력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marL="0" indent="0"/>
            <a:endParaRPr kumimoji="1" lang="en-US" altLang="ko-KR" sz="1600" dirty="0">
              <a:solidFill>
                <a:schemeClr val="bg1"/>
              </a:solidFill>
            </a:endParaRPr>
          </a:p>
          <a:p>
            <a:pPr marL="0" indent="0"/>
            <a:r>
              <a:rPr kumimoji="1" lang="en-US" altLang="ko-KR" sz="1600" dirty="0">
                <a:solidFill>
                  <a:schemeClr val="bg1"/>
                </a:solidFill>
              </a:rPr>
              <a:t>&gt;&gt;&gt;tensor([5, 7, 9])</a:t>
            </a:r>
          </a:p>
          <a:p>
            <a:pPr marL="0" indent="0"/>
            <a:endParaRPr kumimoji="1" lang="ko-KR" altLang="en-US" sz="1600" dirty="0">
              <a:solidFill>
                <a:schemeClr val="bg1"/>
              </a:solidFill>
            </a:endParaRPr>
          </a:p>
          <a:p>
            <a:pPr marL="0" indent="0"/>
            <a:endParaRPr kumimoji="1"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4098" name="Picture 2" descr="number medium">
            <a:extLst>
              <a:ext uri="{FF2B5EF4-FFF2-40B4-BE49-F238E27FC236}">
                <a16:creationId xmlns:a16="http://schemas.microsoft.com/office/drawing/2014/main" id="{95EB9972-6DDC-C04E-C239-D77A7E68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03" y="1700809"/>
            <a:ext cx="415581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2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</a:t>
            </a:r>
            <a:br>
              <a:rPr lang="en-US" altLang="ko-KR"/>
            </a:br>
            <a:r>
              <a:rPr lang="en-US" altLang="ko-KR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143</Words>
  <Application>Microsoft Macintosh PowerPoint</Application>
  <PresentationFormat>화면 슬라이드 쇼(4:3)</PresentationFormat>
  <Paragraphs>44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굴림체</vt:lpstr>
      <vt:lpstr>맑은 고딕</vt:lpstr>
      <vt:lpstr>Google Sans</vt:lpstr>
      <vt:lpstr>HY견고딕</vt:lpstr>
      <vt:lpstr>Arial</vt:lpstr>
      <vt:lpstr>Office 테마</vt:lpstr>
      <vt:lpstr>PyTorch</vt:lpstr>
      <vt:lpstr>목차</vt:lpstr>
      <vt:lpstr>Pytorch란?</vt:lpstr>
      <vt:lpstr>Pytorch와 Tenseorflow</vt:lpstr>
      <vt:lpstr>Pytorch와 Tenseorflow</vt:lpstr>
      <vt:lpstr>Pytorch와 딥러닝</vt:lpstr>
      <vt:lpstr>Pytorch의 장점</vt:lpstr>
      <vt:lpstr>Pytorch의 응용</vt:lpstr>
      <vt:lpstr>Thank You</vt:lpstr>
    </vt:vector>
  </TitlesOfParts>
  <Company>(주) 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이 헌성</cp:lastModifiedBy>
  <cp:revision>234</cp:revision>
  <dcterms:created xsi:type="dcterms:W3CDTF">2010-02-01T08:03:16Z</dcterms:created>
  <dcterms:modified xsi:type="dcterms:W3CDTF">2024-04-10T14:37:31Z</dcterms:modified>
</cp:coreProperties>
</file>