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4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45444" y="0"/>
            <a:ext cx="5840270" cy="10285714"/>
            <a:chOff x="12445444" y="0"/>
            <a:chExt cx="584027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444" y="0"/>
              <a:ext cx="584027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14285" y="9508133"/>
            <a:ext cx="4588113" cy="14286"/>
            <a:chOff x="13714285" y="9508133"/>
            <a:chExt cx="4588113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4285" y="9508133"/>
              <a:ext cx="458811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1589" y="6008568"/>
            <a:ext cx="17462123" cy="14286"/>
            <a:chOff x="841589" y="6008568"/>
            <a:chExt cx="17462123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89" y="6008568"/>
              <a:ext cx="17462123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215" y="1952324"/>
            <a:ext cx="4881534" cy="36085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836" y="8188886"/>
            <a:ext cx="4320876" cy="9636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47229" y="8566438"/>
            <a:ext cx="4484323" cy="1178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984" y="422843"/>
            <a:ext cx="12010722" cy="23888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689" y="2680219"/>
            <a:ext cx="16159961" cy="411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0429" y="4339741"/>
            <a:ext cx="10266248" cy="5975277"/>
            <a:chOff x="3980429" y="4339741"/>
            <a:chExt cx="10266248" cy="59752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429" y="4339741"/>
              <a:ext cx="10266248" cy="59752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984" y="422843"/>
            <a:ext cx="12010722" cy="23888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689" y="2680219"/>
            <a:ext cx="14605656" cy="1638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984" y="422843"/>
            <a:ext cx="12010722" cy="23888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689" y="2626134"/>
            <a:ext cx="8811923" cy="41843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7647" y="5168253"/>
            <a:ext cx="1983761" cy="107143"/>
            <a:chOff x="3527647" y="5168253"/>
            <a:chExt cx="1983761" cy="10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880000">
              <a:off x="3527647" y="5168253"/>
              <a:ext cx="1983761" cy="10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7422" y="5360282"/>
            <a:ext cx="2007827" cy="107143"/>
            <a:chOff x="5677422" y="5360282"/>
            <a:chExt cx="2007827" cy="10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980000">
              <a:off x="5677422" y="5360282"/>
              <a:ext cx="2007827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5432" y="5862359"/>
            <a:ext cx="2259957" cy="107143"/>
            <a:chOff x="10185432" y="5862359"/>
            <a:chExt cx="2259957" cy="10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0">
              <a:off x="10185432" y="5862359"/>
              <a:ext cx="2259957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09800" y="6172928"/>
            <a:ext cx="2070424" cy="107143"/>
            <a:chOff x="12509800" y="6172928"/>
            <a:chExt cx="2070424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220000">
              <a:off x="12509800" y="6172928"/>
              <a:ext cx="207042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984" y="427624"/>
            <a:ext cx="8409189" cy="238457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98462" y="2779697"/>
            <a:ext cx="5807164" cy="29082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11862" y="6156105"/>
            <a:ext cx="5251983" cy="264657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4039" y="2896230"/>
            <a:ext cx="5819630" cy="333542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01204" y="6830097"/>
            <a:ext cx="5554859" cy="198628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5610" y="3218575"/>
            <a:ext cx="5551002" cy="26465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032" y="422843"/>
            <a:ext cx="4307970" cy="23888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483" y="2693442"/>
            <a:ext cx="14486451" cy="6523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33547" y="1042776"/>
            <a:ext cx="581111" cy="650120"/>
            <a:chOff x="5533547" y="1042776"/>
            <a:chExt cx="581111" cy="650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547" y="1042776"/>
              <a:ext cx="581111" cy="650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3547" y="2179221"/>
            <a:ext cx="581111" cy="650120"/>
            <a:chOff x="5533547" y="2179221"/>
            <a:chExt cx="581111" cy="6501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547" y="2179221"/>
              <a:ext cx="581111" cy="650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89796" y="5135714"/>
            <a:ext cx="10658557" cy="14286"/>
            <a:chOff x="-1189796" y="5135714"/>
            <a:chExt cx="1065855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1189796" y="5135714"/>
              <a:ext cx="1065855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971" y="2110576"/>
            <a:ext cx="834010" cy="930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1147" y="2645909"/>
            <a:ext cx="3360413" cy="40004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8703" y="971066"/>
            <a:ext cx="841657" cy="9367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0152" y="1951114"/>
            <a:ext cx="5497971" cy="14991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597" y="549667"/>
            <a:ext cx="3058381" cy="29175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49676" y="861895"/>
            <a:ext cx="2167933" cy="14892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33547" y="6433721"/>
            <a:ext cx="581111" cy="650120"/>
            <a:chOff x="5533547" y="6433721"/>
            <a:chExt cx="581111" cy="6501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547" y="6433721"/>
              <a:ext cx="581111" cy="6501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89590" y="6367086"/>
            <a:ext cx="795352" cy="935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30629" y="6205610"/>
            <a:ext cx="7622819" cy="14991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33547" y="7606492"/>
            <a:ext cx="581111" cy="650120"/>
            <a:chOff x="5533547" y="7606492"/>
            <a:chExt cx="581111" cy="650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547" y="7606492"/>
              <a:ext cx="581111" cy="6501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24114" y="7645219"/>
            <a:ext cx="593057" cy="8317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30629" y="7373600"/>
            <a:ext cx="5326419" cy="152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9427" y="2424717"/>
            <a:ext cx="17566861" cy="6741283"/>
            <a:chOff x="359427" y="2424717"/>
            <a:chExt cx="17566861" cy="67412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427" y="2424717"/>
              <a:ext cx="17566861" cy="67412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032" y="309357"/>
            <a:ext cx="3403551" cy="250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032" y="309357"/>
            <a:ext cx="3403551" cy="2503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984" y="2681772"/>
            <a:ext cx="15875447" cy="10145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5711" y="4435879"/>
            <a:ext cx="13587529" cy="4391820"/>
            <a:chOff x="2465711" y="4435879"/>
            <a:chExt cx="13587529" cy="43918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465711" y="6062069"/>
              <a:ext cx="1882299" cy="929252"/>
              <a:chOff x="2465711" y="6062069"/>
              <a:chExt cx="1882299" cy="9292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5711" y="6062069"/>
                <a:ext cx="1882299" cy="92925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2154" y="6042247"/>
              <a:ext cx="1883611" cy="112517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4170941" y="6062069"/>
              <a:ext cx="1882299" cy="929252"/>
              <a:chOff x="14170941" y="6062069"/>
              <a:chExt cx="1882299" cy="9292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70941" y="6062069"/>
                <a:ext cx="1882299" cy="92925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7111" y="6051772"/>
              <a:ext cx="1695230" cy="110612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080918" y="4435879"/>
              <a:ext cx="2647850" cy="929252"/>
              <a:chOff x="6080918" y="4435879"/>
              <a:chExt cx="2647850" cy="9292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80918" y="4435879"/>
                <a:ext cx="2647850" cy="92925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3274" y="4499326"/>
              <a:ext cx="2488763" cy="97567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080918" y="5805432"/>
              <a:ext cx="2647850" cy="929252"/>
              <a:chOff x="6080918" y="5805432"/>
              <a:chExt cx="2647850" cy="92925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80918" y="5805432"/>
                <a:ext cx="2647850" cy="92925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9817" y="5868882"/>
              <a:ext cx="2494858" cy="97567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080918" y="7898448"/>
              <a:ext cx="2647850" cy="929252"/>
              <a:chOff x="6080918" y="7898448"/>
              <a:chExt cx="2647850" cy="92925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80918" y="7898448"/>
                <a:ext cx="2647850" cy="92925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1550" y="7961894"/>
              <a:ext cx="2486801" cy="97567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427922" y="6062069"/>
              <a:ext cx="2523925" cy="929252"/>
              <a:chOff x="10427922" y="6062069"/>
              <a:chExt cx="2523925" cy="92925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427922" y="6062069"/>
                <a:ext cx="2523925" cy="92925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151925" y="5664735"/>
              <a:ext cx="2145932" cy="101637"/>
              <a:chOff x="4151925" y="5664735"/>
              <a:chExt cx="2145932" cy="10163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280000">
                <a:off x="4151925" y="5664735"/>
                <a:ext cx="2145932" cy="1016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361883" y="6347558"/>
              <a:ext cx="1751809" cy="101637"/>
              <a:chOff x="4361883" y="6347558"/>
              <a:chExt cx="1751809" cy="10163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480000">
                <a:off x="4361883" y="6347558"/>
                <a:ext cx="1751809" cy="10163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030195" y="7433817"/>
              <a:ext cx="2411903" cy="101637"/>
              <a:chOff x="4030195" y="7433817"/>
              <a:chExt cx="2411903" cy="10163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2760000">
                <a:off x="4030195" y="7433817"/>
                <a:ext cx="2411903" cy="10163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396081" y="5622886"/>
              <a:ext cx="2409196" cy="101637"/>
              <a:chOff x="8396081" y="5622886"/>
              <a:chExt cx="2409196" cy="10163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700000">
                <a:off x="8396081" y="5622886"/>
                <a:ext cx="2409196" cy="10163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719660" y="6389033"/>
              <a:ext cx="1724814" cy="101637"/>
              <a:chOff x="8719660" y="6389033"/>
              <a:chExt cx="1724814" cy="10163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660000">
                <a:off x="8719660" y="6389033"/>
                <a:ext cx="1724814" cy="10163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442454" y="7501681"/>
              <a:ext cx="2261574" cy="101637"/>
              <a:chOff x="8442454" y="7501681"/>
              <a:chExt cx="2261574" cy="10163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2520000">
                <a:off x="8442454" y="7501681"/>
                <a:ext cx="2261574" cy="10163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970704" y="6475877"/>
              <a:ext cx="1223560" cy="101637"/>
              <a:chOff x="12970704" y="6475877"/>
              <a:chExt cx="1223560" cy="10163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970704" y="6475877"/>
                <a:ext cx="1223560" cy="101637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37931" y="6042248"/>
              <a:ext cx="2461201" cy="105850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17770" y="6570857"/>
              <a:ext cx="5775028" cy="1434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508" y="422843"/>
            <a:ext cx="8565408" cy="23888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2992" y="2627274"/>
            <a:ext cx="3360413" cy="400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13746" y="4575652"/>
            <a:ext cx="13258221" cy="5207734"/>
            <a:chOff x="2513746" y="4575652"/>
            <a:chExt cx="13258221" cy="52077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3746" y="4575652"/>
              <a:ext cx="13258221" cy="52077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032" y="261738"/>
            <a:ext cx="3942199" cy="26939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984" y="2681772"/>
            <a:ext cx="12085751" cy="2233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0642" y="4373178"/>
            <a:ext cx="9457108" cy="5338094"/>
            <a:chOff x="8540642" y="4373178"/>
            <a:chExt cx="9457108" cy="53380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0642" y="4373178"/>
              <a:ext cx="9457108" cy="5338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984" y="266529"/>
            <a:ext cx="4712884" cy="26795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984" y="2681772"/>
            <a:ext cx="16142123" cy="4062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4824" y="4619043"/>
            <a:ext cx="9478850" cy="5331853"/>
            <a:chOff x="4344824" y="4619043"/>
            <a:chExt cx="9478850" cy="5331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824" y="4619043"/>
              <a:ext cx="9478850" cy="5331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984" y="266529"/>
            <a:ext cx="5014560" cy="26795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689" y="2680219"/>
            <a:ext cx="11323523" cy="22476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9978"/>
            <a:chOff x="0" y="0"/>
            <a:chExt cx="18285714" cy="179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9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13319" y="4380949"/>
            <a:ext cx="9704002" cy="5391112"/>
            <a:chOff x="8113319" y="4380949"/>
            <a:chExt cx="9704002" cy="5391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3319" y="4380949"/>
              <a:ext cx="9704002" cy="5391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7385" y="4577596"/>
            <a:ext cx="7665934" cy="4704779"/>
            <a:chOff x="447385" y="4577596"/>
            <a:chExt cx="7665934" cy="4704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385" y="4577596"/>
              <a:ext cx="7665934" cy="4704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29887" y="0"/>
            <a:ext cx="2416153" cy="1263679"/>
            <a:chOff x="15829887" y="0"/>
            <a:chExt cx="2416153" cy="1263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9887" y="0"/>
              <a:ext cx="2416153" cy="12636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508" y="266529"/>
            <a:ext cx="4944551" cy="26795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9689" y="2680219"/>
            <a:ext cx="14503437" cy="1638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시현</cp:lastModifiedBy>
  <cp:revision>1</cp:revision>
  <dcterms:created xsi:type="dcterms:W3CDTF">2024-03-21T17:49:47Z</dcterms:created>
  <dcterms:modified xsi:type="dcterms:W3CDTF">2024-03-21T08:57:19Z</dcterms:modified>
</cp:coreProperties>
</file>