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44001" y="2913327"/>
            <a:ext cx="7968314" cy="378570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62306" y="4332042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85877" y="6054752"/>
            <a:ext cx="2168190" cy="10222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-95238"/>
            <a:ext cx="6171429" cy="10571429"/>
            <a:chOff x="-228571" y="-95238"/>
            <a:chExt cx="6171429" cy="105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-95238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33333" y="1280952"/>
            <a:ext cx="7819048" cy="7819048"/>
            <a:chOff x="2033333" y="1280952"/>
            <a:chExt cx="7819048" cy="78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333" y="1280952"/>
              <a:ext cx="7819048" cy="78190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85724" y="3141598"/>
            <a:ext cx="6311648" cy="232754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323800" y="5686566"/>
            <a:ext cx="6699143" cy="18317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3" name="Object 1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38095" y="2101909"/>
            <a:ext cx="6390476" cy="259995"/>
            <a:chOff x="10438095" y="2101909"/>
            <a:chExt cx="6390476" cy="2599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38095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1602" y="4058555"/>
            <a:ext cx="8425080" cy="2797358"/>
            <a:chOff x="1031602" y="4058555"/>
            <a:chExt cx="8425080" cy="279735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1602" y="4058555"/>
              <a:ext cx="8425080" cy="27973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6676" y="2607861"/>
            <a:ext cx="6683667" cy="234122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4752" y="5450730"/>
            <a:ext cx="5218390" cy="3050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00000" y="2101909"/>
            <a:ext cx="6390476" cy="259995"/>
            <a:chOff x="1600000" y="2101909"/>
            <a:chExt cx="6390476" cy="25999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000" y="2101909"/>
              <a:ext cx="6390476" cy="2599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876190" y="0"/>
            <a:ext cx="6171429" cy="10571429"/>
            <a:chOff x="12876190" y="0"/>
            <a:chExt cx="6171429" cy="1057142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6190" y="0"/>
              <a:ext cx="6171429" cy="105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61675" y="5322587"/>
            <a:ext cx="2795987" cy="2795987"/>
            <a:chOff x="6761675" y="5322587"/>
            <a:chExt cx="2795987" cy="27959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1675" y="5322587"/>
              <a:ext cx="2795987" cy="279598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6" name="Object 15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10549" y="5628224"/>
            <a:ext cx="9438695" cy="2848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336419" cy="27910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857363" y="3940434"/>
            <a:ext cx="6171429" cy="5350760"/>
            <a:chOff x="8857363" y="3940434"/>
            <a:chExt cx="6171429" cy="53507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57363" y="3940434"/>
              <a:ext cx="6171429" cy="53507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16093" y="5210582"/>
            <a:ext cx="6171429" cy="3329174"/>
            <a:chOff x="2216093" y="5210582"/>
            <a:chExt cx="6171429" cy="332917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6093" y="5210582"/>
              <a:ext cx="6171429" cy="33291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336419" cy="27910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216093" y="3894815"/>
            <a:ext cx="6171429" cy="4766854"/>
            <a:chOff x="2216093" y="3894815"/>
            <a:chExt cx="6171429" cy="47668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6093" y="3894815"/>
              <a:ext cx="6171429" cy="4766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89169" y="3203013"/>
            <a:ext cx="6141295" cy="6171429"/>
            <a:chOff x="9689169" y="3203013"/>
            <a:chExt cx="6141295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89169" y="3203013"/>
              <a:ext cx="6141295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4800000"/>
            <a:ext cx="18637442" cy="5733333"/>
            <a:chOff x="0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336419" cy="27910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24675" y="4151585"/>
            <a:ext cx="6171429" cy="4937143"/>
            <a:chOff x="1724675" y="4151585"/>
            <a:chExt cx="6171429" cy="493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4675" y="4151585"/>
              <a:ext cx="6171429" cy="493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65599" y="4421719"/>
            <a:ext cx="6171429" cy="4396873"/>
            <a:chOff x="11265599" y="4421719"/>
            <a:chExt cx="6171429" cy="43968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65599" y="4421719"/>
              <a:ext cx="6171429" cy="43968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948" y="4800000"/>
            <a:ext cx="18637442" cy="5733333"/>
            <a:chOff x="51948" y="4800000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48" y="4800000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498324" cy="27910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73936" y="3233253"/>
            <a:ext cx="5310152" cy="11558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21603" y="5142857"/>
            <a:ext cx="6171429" cy="2359044"/>
            <a:chOff x="1921603" y="5142857"/>
            <a:chExt cx="6171429" cy="23590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1603" y="5142857"/>
              <a:ext cx="6171429" cy="23590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648128" y="6047271"/>
            <a:ext cx="6171429" cy="2642624"/>
            <a:chOff x="9648128" y="6047271"/>
            <a:chExt cx="6171429" cy="264262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8128" y="6047271"/>
              <a:ext cx="6171429" cy="26426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21603" y="7838116"/>
            <a:ext cx="6171429" cy="1339923"/>
            <a:chOff x="1921603" y="7838116"/>
            <a:chExt cx="6171429" cy="133992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21603" y="7838116"/>
              <a:ext cx="6171429" cy="1339923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79999" y="9305824"/>
            <a:ext cx="5427286" cy="72991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732257" y="8846087"/>
            <a:ext cx="6341619" cy="1350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283" y="239032"/>
              <a:ext cx="1159010" cy="7098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5142857"/>
            <a:ext cx="18637442" cy="5733333"/>
            <a:chOff x="0" y="5142857"/>
            <a:chExt cx="18637442" cy="573333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142857"/>
              <a:ext cx="18637442" cy="573333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152" y="1407384"/>
            <a:ext cx="4498324" cy="279103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73936" y="3233253"/>
            <a:ext cx="5310152" cy="11558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301807" y="1653048"/>
            <a:ext cx="7847619" cy="259995"/>
            <a:chOff x="5301807" y="1653048"/>
            <a:chExt cx="7847619" cy="2599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807" y="1653048"/>
              <a:ext cx="7847619" cy="2599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24318" y="1959955"/>
            <a:ext cx="5027207" cy="5062486"/>
            <a:chOff x="12124318" y="1959955"/>
            <a:chExt cx="5027207" cy="50624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24318" y="1959955"/>
              <a:ext cx="5027207" cy="50624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124318" y="7197830"/>
            <a:ext cx="5027207" cy="2878979"/>
            <a:chOff x="12124318" y="7197830"/>
            <a:chExt cx="5027207" cy="28789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24318" y="7197830"/>
              <a:ext cx="5027207" cy="28789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3236" y="5528864"/>
            <a:ext cx="9692725" cy="3337932"/>
            <a:chOff x="1073236" y="5528864"/>
            <a:chExt cx="9692725" cy="333793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3236" y="5528864"/>
              <a:ext cx="9692725" cy="3337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2024-04-11T19:33:34Z</dcterms:created>
  <dcterms:modified xsi:type="dcterms:W3CDTF">2024-04-11T19:33:34Z</dcterms:modified>
</cp:coreProperties>
</file>