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4001" y="2913327"/>
            <a:ext cx="7968314" cy="37857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85877" y="6054752"/>
            <a:ext cx="2168190" cy="1022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3333" y="1280952"/>
            <a:ext cx="7819048" cy="7819048"/>
            <a:chOff x="2033333" y="1280952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1280952"/>
              <a:ext cx="7819048" cy="78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85724" y="3141598"/>
            <a:ext cx="6311648" cy="23275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23800" y="5686566"/>
            <a:ext cx="6699143" cy="18317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38095" y="2101909"/>
            <a:ext cx="6390476" cy="259995"/>
            <a:chOff x="10438095" y="2101909"/>
            <a:chExt cx="6390476" cy="2599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1602" y="4058555"/>
            <a:ext cx="8425080" cy="2797358"/>
            <a:chOff x="1031602" y="4058555"/>
            <a:chExt cx="8425080" cy="279735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1602" y="4058555"/>
              <a:ext cx="8425080" cy="27973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676" y="2607861"/>
            <a:ext cx="6683667" cy="23412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4752" y="5450730"/>
            <a:ext cx="5218390" cy="3050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61675" y="5322587"/>
            <a:ext cx="2795987" cy="2795987"/>
            <a:chOff x="6761675" y="5322587"/>
            <a:chExt cx="2795987" cy="27959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1675" y="5322587"/>
              <a:ext cx="2795987" cy="27959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10549" y="5628224"/>
            <a:ext cx="9438695" cy="2848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336419" cy="27910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16093" y="4074874"/>
            <a:ext cx="6171429" cy="4946432"/>
            <a:chOff x="2216093" y="4074874"/>
            <a:chExt cx="6171429" cy="49464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6093" y="4074874"/>
              <a:ext cx="6171429" cy="49464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85790" y="3872710"/>
            <a:ext cx="6171429" cy="5350760"/>
            <a:chOff x="9985790" y="3872710"/>
            <a:chExt cx="6171429" cy="53507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5790" y="3872710"/>
              <a:ext cx="6171429" cy="5350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336419" cy="27910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16093" y="3894815"/>
            <a:ext cx="6171429" cy="4766854"/>
            <a:chOff x="2216093" y="3894815"/>
            <a:chExt cx="6171429" cy="47668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6093" y="3894815"/>
              <a:ext cx="6171429" cy="4766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89169" y="3203013"/>
            <a:ext cx="6141295" cy="6171429"/>
            <a:chOff x="9689169" y="3203013"/>
            <a:chExt cx="6141295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89169" y="3203013"/>
              <a:ext cx="6141295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336419" cy="27910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24675" y="4151585"/>
            <a:ext cx="6171429" cy="4937143"/>
            <a:chOff x="1724675" y="4151585"/>
            <a:chExt cx="6171429" cy="493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4675" y="4151585"/>
              <a:ext cx="6171429" cy="493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65599" y="4421719"/>
            <a:ext cx="6171429" cy="4396873"/>
            <a:chOff x="11265599" y="4421719"/>
            <a:chExt cx="6171429" cy="43968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65599" y="4421719"/>
              <a:ext cx="6171429" cy="43968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948" y="4800000"/>
            <a:ext cx="18637442" cy="5733333"/>
            <a:chOff x="51948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48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498324" cy="27910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73936" y="3233253"/>
            <a:ext cx="5310152" cy="11558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83941" y="6189061"/>
            <a:ext cx="6171429" cy="2359044"/>
            <a:chOff x="1583941" y="6189061"/>
            <a:chExt cx="6171429" cy="23590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3941" y="6189061"/>
              <a:ext cx="6171429" cy="23590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48128" y="6047271"/>
            <a:ext cx="6171429" cy="2642624"/>
            <a:chOff x="9648128" y="6047271"/>
            <a:chExt cx="6171429" cy="26426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8128" y="6047271"/>
              <a:ext cx="6171429" cy="26426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970835" y="8844497"/>
            <a:ext cx="6529667" cy="7299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2257" y="8846087"/>
            <a:ext cx="6341619" cy="104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5142857"/>
            <a:ext cx="18637442" cy="5733333"/>
            <a:chOff x="0" y="5142857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142857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498324" cy="27910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73936" y="3233253"/>
            <a:ext cx="5310152" cy="11558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37596" y="3761039"/>
            <a:ext cx="6128422" cy="6171429"/>
            <a:chOff x="2237596" y="3761039"/>
            <a:chExt cx="6128422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7596" y="3761039"/>
              <a:ext cx="6128422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63712" y="5116883"/>
            <a:ext cx="6171429" cy="3534251"/>
            <a:chOff x="10063712" y="5116883"/>
            <a:chExt cx="6171429" cy="35342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3712" y="5116883"/>
              <a:ext cx="6171429" cy="3534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2024-04-11T18:02:55Z</dcterms:created>
  <dcterms:modified xsi:type="dcterms:W3CDTF">2024-04-11T18:02:55Z</dcterms:modified>
</cp:coreProperties>
</file>