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70" r:id="rId5"/>
    <p:sldId id="272" r:id="rId6"/>
    <p:sldId id="269" r:id="rId7"/>
    <p:sldId id="271" r:id="rId8"/>
    <p:sldId id="273" r:id="rId9"/>
    <p:sldId id="274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4"/>
    <a:srgbClr val="B8C7EE"/>
    <a:srgbClr val="E242B4"/>
    <a:srgbClr val="FAE8EE"/>
    <a:srgbClr val="58A047"/>
    <a:srgbClr val="DC8B34"/>
    <a:srgbClr val="7AB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9B03-DF66-4ACD-B985-008F3FEC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B8158-DA56-41F6-B86D-3A008252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9D985-5178-4C94-B501-EB546BC2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A4491-8546-4407-9A6E-F3B059F6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04ABE-8BBB-4315-96E0-5D792063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FBB4-C29D-483C-8682-CF0E420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FB7ED-2735-4664-9333-1FCFD116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6F77A-FB67-47AE-8099-82B03142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FECE3-22AC-43BB-8C18-6232E98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AE8A5-6C78-452D-A864-06A12DF4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825FF5-897D-40FD-AFBD-108D8531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40C76-ABCE-45CD-A846-7696CA60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6AC7-DA5F-4E89-9F9F-8BB98968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ED941-2240-43EE-8654-E9A97B64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BC51B-FC28-4181-835F-5F22DE3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15ABE-CEC6-419C-A5D3-8B99E638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C6E8C-3D43-4680-8621-629BECC1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93793-0EA0-4DBE-982D-7AA7CDAD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2C5E3-B429-46E0-8EBC-58802F6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D2589-B9BF-4E5E-9DEB-7D8A71D9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7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6B90-0281-4D8B-B5D2-E98880CF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D4300-819A-4FB1-AFB5-4F097254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DA16A-7001-471F-803D-7FC92FAA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6E41A-8EC4-413D-96CF-1FA6659F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98D3C-9663-4C9E-8AF8-A56FC46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804E7-16B8-4F2D-A7B4-B327F46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14C69-7436-4E36-8EDF-E60FA03F9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4F928-7F53-4B46-B006-FAB40633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84820-EF23-4E32-A712-1276A526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4AA92-FCF7-4F14-ABCC-AD64CE8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0370-35F7-4F7B-891D-157D4679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D20AF-FAEA-4F8A-A7FF-6F9071C3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405DE-C210-4921-83D9-4CAA2833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CBCC3-BCE3-4546-AA80-DED9C301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8C4D0-DEAB-474D-AE88-C5E7D326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B6D7C-E086-4FBF-832A-252DAFCE7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348665-F86F-472E-ADA3-369F4D10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E2049-0DB2-4B62-86BB-A553A567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9A8E9-6C73-4D37-8885-8943715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A436B-7E4D-401C-9126-E47885B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B9650-AC8A-4565-BECD-7E05A542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19D69-F09F-4C67-82B8-9B3218B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3D03C3-4115-4C15-A5BD-B265236A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3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1AB5F-2831-4937-8FF6-10C8DCA6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E1D45-899C-4E7A-A82C-90CB34EC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01D7C-4511-4D4A-B458-EF3DEA4D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4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432CA-D6B8-44CA-9E79-0B4124DE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CF737-5222-4963-B9FF-368641CE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FEFB2-2185-4C56-9449-2B9976A9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40EEA-4A0E-43F4-AEC1-5A588FEF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D0D1C-C2CB-443E-9E62-53B438B7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1A394-17CB-4CBD-A96A-99EF3A61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ABA1-1F4D-4908-8FB7-BD59093A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34177-394C-47DE-83E7-64C639BF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5D362-6D7A-4E4C-80F4-23CC6535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D308C-6EB1-4482-A5BF-4BB781D6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060AB-60AF-4149-8565-2805D0E0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CD6F9-7128-4A2F-9EB8-1A694CE0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5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0B729F-7D67-4715-892A-76EEFCDC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98792-9133-4696-B6C0-8475B7FE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DC864-A927-4839-BF66-FB782E81F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05C0-007D-4744-BF4D-05CDEF1E5197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AE015-3CC0-4C09-B106-EDC3FF12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B97DE-0CD9-410D-8C89-52C56817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5712-E966-4327-B3FA-F48B0407C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7분 만에 읽는 '동물의 숲'의 역사 | 1boon">
            <a:extLst>
              <a:ext uri="{FF2B5EF4-FFF2-40B4-BE49-F238E27FC236}">
                <a16:creationId xmlns:a16="http://schemas.microsoft.com/office/drawing/2014/main" id="{9843AAB7-9567-4CC3-9638-958261747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r="6864" b="111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C39276-CECA-47BE-974D-9893CA5A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2" b="96009" l="4866" r="94891">
                        <a14:foregroundMark x1="8516" y1="9390" x2="17032" y2="10329"/>
                        <a14:foregroundMark x1="29684" y1="6573" x2="54988" y2="3286"/>
                        <a14:foregroundMark x1="54988" y1="3286" x2="78589" y2="5634"/>
                        <a14:foregroundMark x1="19708" y1="94131" x2="30900" y2="93662"/>
                        <a14:foregroundMark x1="30900" y1="93662" x2="50122" y2="96009"/>
                        <a14:foregroundMark x1="94891" y1="10563" x2="94891" y2="10563"/>
                        <a14:foregroundMark x1="77859" y1="96244" x2="77859" y2="96244"/>
                        <a14:foregroundMark x1="64964" y1="95070" x2="76399" y2="93897"/>
                        <a14:foregroundMark x1="82725" y1="93662" x2="86861" y2="93662"/>
                        <a14:foregroundMark x1="90268" y1="94131" x2="87835" y2="90376"/>
                        <a14:foregroundMark x1="9732" y1="93427" x2="13869" y2="92488"/>
                        <a14:foregroundMark x1="4866" y1="65728" x2="4866" y2="65728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7251" y="1693507"/>
            <a:ext cx="1466850" cy="1520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FD2B2-8351-42FB-9CB8-D03B3B39A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12" b="95415" l="4338" r="94064">
                        <a14:foregroundMark x1="4338" y1="51747" x2="17580" y2="52620"/>
                        <a14:foregroundMark x1="51598" y1="8515" x2="49087" y2="42358"/>
                        <a14:foregroundMark x1="51598" y1="3712" x2="50000" y2="12009"/>
                        <a14:foregroundMark x1="7763" y1="62664" x2="13927" y2="59607"/>
                        <a14:foregroundMark x1="50457" y1="93231" x2="50913" y2="82096"/>
                        <a14:foregroundMark x1="58447" y1="95633" x2="57306" y2="91048"/>
                        <a14:foregroundMark x1="94064" y1="52620" x2="89954" y2="517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7788" y="1431692"/>
            <a:ext cx="1728785" cy="1807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EADDBE-6983-40FA-8635-36AC7F130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4" b="90196" l="8271" r="90226">
                        <a14:foregroundMark x1="8521" y1="48148" x2="8521" y2="48148"/>
                        <a14:foregroundMark x1="50376" y1="8061" x2="50376" y2="8061"/>
                        <a14:foregroundMark x1="50376" y1="8061" x2="50376" y2="8061"/>
                        <a14:foregroundMark x1="90476" y1="41394" x2="90476" y2="41394"/>
                        <a14:foregroundMark x1="77694" y1="89978" x2="77694" y2="89978"/>
                        <a14:foregroundMark x1="48371" y1="6754" x2="48371" y2="6754"/>
                        <a14:foregroundMark x1="18546" y1="90196" x2="18546" y2="90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6725" y="798119"/>
            <a:ext cx="790575" cy="909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630298-E36D-4231-8B80-50B7FD3E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2" b="96009" l="4866" r="94891">
                        <a14:foregroundMark x1="8516" y1="9390" x2="17032" y2="10329"/>
                        <a14:foregroundMark x1="29684" y1="6573" x2="54988" y2="3286"/>
                        <a14:foregroundMark x1="54988" y1="3286" x2="78589" y2="5634"/>
                        <a14:foregroundMark x1="19708" y1="94131" x2="30900" y2="93662"/>
                        <a14:foregroundMark x1="30900" y1="93662" x2="50122" y2="96009"/>
                        <a14:foregroundMark x1="94891" y1="10563" x2="94891" y2="10563"/>
                        <a14:foregroundMark x1="77859" y1="96244" x2="77859" y2="96244"/>
                        <a14:foregroundMark x1="64964" y1="95070" x2="76399" y2="93897"/>
                        <a14:foregroundMark x1="82725" y1="93662" x2="86861" y2="93662"/>
                        <a14:foregroundMark x1="90268" y1="94131" x2="87835" y2="90376"/>
                        <a14:foregroundMark x1="9732" y1="93427" x2="13869" y2="92488"/>
                        <a14:foregroundMark x1="4866" y1="65728" x2="4866" y2="65728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7" y="2118031"/>
            <a:ext cx="1057274" cy="10958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2EE0B5-EA6A-4F3B-89B2-92F38AE51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2" b="96009" l="4866" r="94891">
                        <a14:foregroundMark x1="8516" y1="9390" x2="17032" y2="10329"/>
                        <a14:foregroundMark x1="29684" y1="6573" x2="54988" y2="3286"/>
                        <a14:foregroundMark x1="54988" y1="3286" x2="78589" y2="5634"/>
                        <a14:foregroundMark x1="19708" y1="94131" x2="30900" y2="93662"/>
                        <a14:foregroundMark x1="30900" y1="93662" x2="50122" y2="96009"/>
                        <a14:foregroundMark x1="94891" y1="10563" x2="94891" y2="10563"/>
                        <a14:foregroundMark x1="77859" y1="96244" x2="77859" y2="96244"/>
                        <a14:foregroundMark x1="64964" y1="95070" x2="76399" y2="93897"/>
                        <a14:foregroundMark x1="82725" y1="93662" x2="86861" y2="93662"/>
                        <a14:foregroundMark x1="90268" y1="94131" x2="87835" y2="90376"/>
                        <a14:foregroundMark x1="9732" y1="93427" x2="13869" y2="92488"/>
                        <a14:foregroundMark x1="4866" y1="65728" x2="4866" y2="65728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2364" y="1693506"/>
            <a:ext cx="1466850" cy="1520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47DE8-966B-4146-9CC7-C19AB692F6BB}"/>
              </a:ext>
            </a:extLst>
          </p:cNvPr>
          <p:cNvSpPr txBox="1"/>
          <p:nvPr/>
        </p:nvSpPr>
        <p:spPr>
          <a:xfrm>
            <a:off x="3556000" y="2003731"/>
            <a:ext cx="120332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t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BCFCF-2F22-4932-B478-A7B3D353E258}"/>
              </a:ext>
            </a:extLst>
          </p:cNvPr>
          <p:cNvSpPr txBox="1"/>
          <p:nvPr/>
        </p:nvSpPr>
        <p:spPr>
          <a:xfrm>
            <a:off x="5067300" y="1992033"/>
            <a:ext cx="120332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a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D881C-B36D-48C7-9268-FF6D50A2B6E1}"/>
              </a:ext>
            </a:extLst>
          </p:cNvPr>
          <p:cNvSpPr txBox="1"/>
          <p:nvPr/>
        </p:nvSpPr>
        <p:spPr>
          <a:xfrm>
            <a:off x="6446042" y="2293196"/>
            <a:ext cx="120332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l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6340B6-A15F-4BF8-B1F0-E749A41E9A9C}"/>
              </a:ext>
            </a:extLst>
          </p:cNvPr>
          <p:cNvSpPr txBox="1"/>
          <p:nvPr/>
        </p:nvSpPr>
        <p:spPr>
          <a:xfrm>
            <a:off x="7985916" y="1934655"/>
            <a:ext cx="120332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k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0CEF17-0A5D-4E4E-9BCC-B2F24813C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4" b="90196" l="8271" r="90226">
                        <a14:foregroundMark x1="8521" y1="48148" x2="8521" y2="48148"/>
                        <a14:foregroundMark x1="50376" y1="8061" x2="50376" y2="8061"/>
                        <a14:foregroundMark x1="50376" y1="8061" x2="50376" y2="8061"/>
                        <a14:foregroundMark x1="90476" y1="41394" x2="90476" y2="41394"/>
                        <a14:foregroundMark x1="77694" y1="89978" x2="77694" y2="89978"/>
                        <a14:foregroundMark x1="48371" y1="6754" x2="48371" y2="6754"/>
                        <a14:foregroundMark x1="18546" y1="90196" x2="18546" y2="90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9219" y="798119"/>
            <a:ext cx="790575" cy="9094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517ECC3-235E-44AD-8026-B252751CF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4" b="90196" l="8271" r="90226">
                        <a14:foregroundMark x1="8521" y1="48148" x2="8521" y2="48148"/>
                        <a14:foregroundMark x1="50376" y1="8061" x2="50376" y2="8061"/>
                        <a14:foregroundMark x1="50376" y1="8061" x2="50376" y2="8061"/>
                        <a14:foregroundMark x1="90476" y1="41394" x2="90476" y2="41394"/>
                        <a14:foregroundMark x1="77694" y1="89978" x2="77694" y2="89978"/>
                        <a14:foregroundMark x1="48371" y1="6754" x2="48371" y2="6754"/>
                        <a14:foregroundMark x1="18546" y1="90196" x2="18546" y2="90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1713" y="816149"/>
            <a:ext cx="790575" cy="9094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8C3D9F-0FAE-4159-B34D-000DE1478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54" b="90196" l="8271" r="90226">
                        <a14:foregroundMark x1="8521" y1="48148" x2="8521" y2="48148"/>
                        <a14:foregroundMark x1="50376" y1="8061" x2="50376" y2="8061"/>
                        <a14:foregroundMark x1="50376" y1="8061" x2="50376" y2="8061"/>
                        <a14:foregroundMark x1="90476" y1="41394" x2="90476" y2="41394"/>
                        <a14:foregroundMark x1="77694" y1="89978" x2="77694" y2="89978"/>
                        <a14:foregroundMark x1="48371" y1="6754" x2="48371" y2="6754"/>
                        <a14:foregroundMark x1="18546" y1="90196" x2="18546" y2="90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6114" y="816149"/>
            <a:ext cx="790575" cy="9094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4E799C-3E49-414E-91D2-948874C4E858}"/>
              </a:ext>
            </a:extLst>
          </p:cNvPr>
          <p:cNvSpPr txBox="1"/>
          <p:nvPr/>
        </p:nvSpPr>
        <p:spPr>
          <a:xfrm>
            <a:off x="4362450" y="878003"/>
            <a:ext cx="688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T</a:t>
            </a:r>
            <a:endParaRPr lang="ko-KR" altLang="en-US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35197-0D7C-48B9-9637-38D483FED379}"/>
              </a:ext>
            </a:extLst>
          </p:cNvPr>
          <p:cNvSpPr txBox="1"/>
          <p:nvPr/>
        </p:nvSpPr>
        <p:spPr>
          <a:xfrm>
            <a:off x="5230018" y="887345"/>
            <a:ext cx="688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e</a:t>
            </a:r>
            <a:endParaRPr lang="ko-KR" altLang="en-US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25EBB-ACB3-44F6-A6A8-0862D4080FB4}"/>
              </a:ext>
            </a:extLst>
          </p:cNvPr>
          <p:cNvSpPr txBox="1"/>
          <p:nvPr/>
        </p:nvSpPr>
        <p:spPr>
          <a:xfrm>
            <a:off x="6168228" y="912312"/>
            <a:ext cx="688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c</a:t>
            </a:r>
            <a:endParaRPr lang="ko-KR" altLang="en-US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078CFF-CC57-4311-A09A-8A954D07713E}"/>
              </a:ext>
            </a:extLst>
          </p:cNvPr>
          <p:cNvSpPr txBox="1"/>
          <p:nvPr/>
        </p:nvSpPr>
        <p:spPr>
          <a:xfrm>
            <a:off x="7097711" y="912312"/>
            <a:ext cx="688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h</a:t>
            </a:r>
            <a:endParaRPr lang="ko-KR" altLang="en-US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3AD1A-736E-AA8E-D9C1-E602407EBBF0}"/>
              </a:ext>
            </a:extLst>
          </p:cNvPr>
          <p:cNvSpPr txBox="1"/>
          <p:nvPr/>
        </p:nvSpPr>
        <p:spPr>
          <a:xfrm>
            <a:off x="214076" y="748845"/>
            <a:ext cx="417925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Heatmap-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AAD6-29EC-8D72-DE90-E2D498C7363D}"/>
              </a:ext>
            </a:extLst>
          </p:cNvPr>
          <p:cNvSpPr txBox="1"/>
          <p:nvPr/>
        </p:nvSpPr>
        <p:spPr>
          <a:xfrm>
            <a:off x="9189243" y="4648598"/>
            <a:ext cx="417925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D솔체" panose="02020603020101020101" pitchFamily="18" charset="-127"/>
                <a:ea typeface="MD솔체" panose="02020603020101020101" pitchFamily="18" charset="-127"/>
              </a:rPr>
              <a:t>조예림</a:t>
            </a:r>
          </a:p>
        </p:txBody>
      </p:sp>
    </p:spTree>
    <p:extLst>
      <p:ext uri="{BB962C8B-B14F-4D97-AF65-F5344CB8AC3E}">
        <p14:creationId xmlns:p14="http://schemas.microsoft.com/office/powerpoint/2010/main" val="132986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46" y="4013200"/>
            <a:ext cx="416750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2670694" y="2258794"/>
            <a:ext cx="6850611" cy="1508760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5502101" y="1436995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5820628" y="1477635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히트맵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4607118" y="2659231"/>
            <a:ext cx="4461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감사합니다</a:t>
            </a:r>
            <a:r>
              <a:rPr lang="en-US" altLang="ko-KR" sz="4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554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닌텐도 '동물의 숲 2019' 내년 출시">
            <a:extLst>
              <a:ext uri="{FF2B5EF4-FFF2-40B4-BE49-F238E27FC236}">
                <a16:creationId xmlns:a16="http://schemas.microsoft.com/office/drawing/2014/main" id="{A298DAB3-5FAA-4B75-A1D5-B206D18D1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1" b="99506" l="0" r="99306">
                        <a14:foregroundMark x1="13889" y1="18025" x2="12222" y2="23704"/>
                        <a14:foregroundMark x1="5139" y1="45926" x2="13750" y2="93580"/>
                        <a14:foregroundMark x1="3472" y1="34074" x2="5556" y2="88642"/>
                        <a14:foregroundMark x1="20139" y1="9383" x2="30278" y2="6173"/>
                        <a14:foregroundMark x1="30278" y1="6173" x2="40000" y2="8395"/>
                        <a14:foregroundMark x1="40000" y1="8395" x2="59167" y2="19012"/>
                        <a14:foregroundMark x1="59167" y1="19012" x2="65833" y2="19753"/>
                        <a14:foregroundMark x1="65833" y1="19753" x2="70139" y2="15309"/>
                        <a14:foregroundMark x1="70139" y1="15309" x2="70139" y2="15062"/>
                        <a14:foregroundMark x1="91667" y1="11358" x2="91806" y2="77037"/>
                        <a14:foregroundMark x1="66111" y1="6173" x2="78333" y2="5432"/>
                        <a14:foregroundMark x1="78333" y1="5432" x2="84306" y2="6173"/>
                        <a14:foregroundMark x1="54861" y1="3457" x2="77361" y2="6914"/>
                        <a14:foregroundMark x1="53472" y1="6173" x2="82778" y2="12099"/>
                        <a14:foregroundMark x1="82778" y1="12099" x2="83056" y2="11852"/>
                        <a14:foregroundMark x1="91667" y1="12346" x2="87778" y2="78272"/>
                        <a14:foregroundMark x1="86806" y1="30864" x2="81667" y2="98765"/>
                        <a14:foregroundMark x1="99167" y1="41235" x2="93472" y2="98765"/>
                        <a14:foregroundMark x1="93472" y1="98765" x2="93194" y2="99259"/>
                        <a14:foregroundMark x1="32778" y1="92840" x2="71667" y2="99753"/>
                        <a14:foregroundMark x1="71667" y1="99753" x2="76250" y2="98765"/>
                        <a14:foregroundMark x1="76250" y1="98765" x2="76250" y2="98765"/>
                        <a14:foregroundMark x1="51111" y1="89136" x2="76667" y2="93333"/>
                        <a14:foregroundMark x1="76667" y1="93333" x2="79306" y2="92840"/>
                        <a14:foregroundMark x1="70556" y1="92099" x2="74583" y2="92346"/>
                        <a14:foregroundMark x1="74583" y1="92346" x2="87778" y2="90864"/>
                        <a14:foregroundMark x1="87778" y1="90864" x2="91806" y2="91358"/>
                        <a14:foregroundMark x1="91806" y1="91358" x2="99722" y2="89877"/>
                        <a14:foregroundMark x1="97639" y1="46667" x2="97639" y2="988"/>
                        <a14:foregroundMark x1="23611" y1="9383" x2="8889" y2="2222"/>
                        <a14:foregroundMark x1="8889" y1="2222" x2="694" y2="1481"/>
                        <a14:foregroundMark x1="11806" y1="6173" x2="139" y2="25432"/>
                        <a14:foregroundMark x1="1250" y1="22222" x2="0" y2="53333"/>
                        <a14:foregroundMark x1="4722" y1="78765" x2="18472" y2="99506"/>
                        <a14:foregroundMark x1="21389" y1="92840" x2="28889" y2="99753"/>
                        <a14:foregroundMark x1="28889" y1="99753" x2="28889" y2="99753"/>
                        <a14:foregroundMark x1="9028" y1="87407" x2="278" y2="87160"/>
                        <a14:foregroundMark x1="7917" y1="90864" x2="417" y2="99506"/>
                        <a14:foregroundMark x1="417" y1="99506" x2="417" y2="99506"/>
                        <a14:foregroundMark x1="80417" y1="9136" x2="94306" y2="988"/>
                        <a14:foregroundMark x1="94306" y1="988" x2="97778" y2="741"/>
                        <a14:backgroundMark x1="31389" y1="32099" x2="64167" y2="58272"/>
                        <a14:backgroundMark x1="64167" y1="58272" x2="68611" y2="54321"/>
                        <a14:backgroundMark x1="68611" y1="54321" x2="68750" y2="51358"/>
                        <a14:backgroundMark x1="25833" y1="31358" x2="33750" y2="52840"/>
                        <a14:backgroundMark x1="33750" y1="52840" x2="38472" y2="60494"/>
                        <a14:backgroundMark x1="38472" y1="60494" x2="42639" y2="62469"/>
                        <a14:backgroundMark x1="42639" y1="62469" x2="46528" y2="58272"/>
                        <a14:backgroundMark x1="46528" y1="58272" x2="45556" y2="50123"/>
                        <a14:backgroundMark x1="45556" y1="50123" x2="40417" y2="42963"/>
                        <a14:backgroundMark x1="40417" y1="42963" x2="40417" y2="56049"/>
                        <a14:backgroundMark x1="40417" y1="56049" x2="46528" y2="61235"/>
                        <a14:backgroundMark x1="46528" y1="61235" x2="55139" y2="61975"/>
                        <a14:backgroundMark x1="55139" y1="61975" x2="57361" y2="55802"/>
                        <a14:backgroundMark x1="57361" y1="55802" x2="61250" y2="62469"/>
                        <a14:backgroundMark x1="61250" y1="62469" x2="66250" y2="61235"/>
                        <a14:backgroundMark x1="66250" y1="61235" x2="70000" y2="58025"/>
                        <a14:backgroundMark x1="70000" y1="58025" x2="74306" y2="50617"/>
                        <a14:backgroundMark x1="74306" y1="50617" x2="73472" y2="42716"/>
                        <a14:backgroundMark x1="73472" y1="42716" x2="68611" y2="39753"/>
                        <a14:backgroundMark x1="68611" y1="39753" x2="67222" y2="41481"/>
                        <a14:backgroundMark x1="31806" y1="25185" x2="49444" y2="30370"/>
                        <a14:backgroundMark x1="49444" y1="30370" x2="56111" y2="30123"/>
                        <a14:backgroundMark x1="56111" y1="30123" x2="66111" y2="33333"/>
                        <a14:backgroundMark x1="66111" y1="33333" x2="65972" y2="33580"/>
                        <a14:backgroundMark x1="30278" y1="41481" x2="29722" y2="60000"/>
                        <a14:backgroundMark x1="35556" y1="70617" x2="47917" y2="69136"/>
                        <a14:backgroundMark x1="47917" y1="69136" x2="59167" y2="69877"/>
                        <a14:backgroundMark x1="59167" y1="69877" x2="64028" y2="69136"/>
                        <a14:backgroundMark x1="64028" y1="69136" x2="65556" y2="69136"/>
                        <a14:backgroundMark x1="70972" y1="71605" x2="74028" y2="31852"/>
                        <a14:backgroundMark x1="74028" y1="31852" x2="49861" y2="31605"/>
                        <a14:backgroundMark x1="45417" y1="25185" x2="70417" y2="30370"/>
                        <a14:backgroundMark x1="72639" y1="27901" x2="71389" y2="49136"/>
                        <a14:backgroundMark x1="75278" y1="38272" x2="73889" y2="63704"/>
                        <a14:backgroundMark x1="73194" y1="69630" x2="51111" y2="68395"/>
                        <a14:backgroundMark x1="41667" y1="72099" x2="63056" y2="72593"/>
                        <a14:backgroundMark x1="63056" y1="72593" x2="65972" y2="72099"/>
                        <a14:backgroundMark x1="35694" y1="71605" x2="26667" y2="46914"/>
                        <a14:backgroundMark x1="25139" y1="34815" x2="30139" y2="34568"/>
                        <a14:backgroundMark x1="30139" y1="34568" x2="30833" y2="34568"/>
                        <a14:backgroundMark x1="25556" y1="28395" x2="35139" y2="31358"/>
                        <a14:backgroundMark x1="28472" y1="71358" x2="34028" y2="66420"/>
                        <a14:backgroundMark x1="34028" y1="66420" x2="40694" y2="64198"/>
                        <a14:backgroundMark x1="26944" y1="73086" x2="31111" y2="67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294D6B-2258-448F-9396-DAA1B2B7E5E8}"/>
              </a:ext>
            </a:extLst>
          </p:cNvPr>
          <p:cNvSpPr/>
          <p:nvPr/>
        </p:nvSpPr>
        <p:spPr>
          <a:xfrm>
            <a:off x="2781300" y="1562100"/>
            <a:ext cx="6565900" cy="332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&lt;</a:t>
            </a:r>
            <a:r>
              <a:rPr lang="ko-KR" altLang="en-US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발표 목차</a:t>
            </a:r>
            <a:r>
              <a:rPr lang="en-US" altLang="ko-KR" sz="28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1.Heatmap</a:t>
            </a:r>
            <a:r>
              <a:rPr lang="ko-KR" altLang="en-US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이란</a:t>
            </a:r>
            <a:r>
              <a:rPr lang="en-US" altLang="ko-KR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2.</a:t>
            </a:r>
            <a:r>
              <a:rPr lang="ko-KR" altLang="en-US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상관관계</a:t>
            </a:r>
            <a:endParaRPr lang="en-US" altLang="ko-KR" sz="2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3.</a:t>
            </a:r>
            <a:r>
              <a:rPr lang="ko-KR" altLang="en-US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</a:t>
            </a:r>
            <a:endParaRPr lang="en-US" altLang="ko-KR" sz="2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4.</a:t>
            </a:r>
            <a:r>
              <a:rPr lang="ko-KR" altLang="en-US" sz="2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우주선에서 적용해보기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438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352178" y="1012376"/>
            <a:ext cx="11487644" cy="56300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ㄹㄴㅇㄴㅇ</a:t>
            </a:r>
            <a:endParaRPr lang="ko-KR" altLang="en-US" dirty="0"/>
          </a:p>
        </p:txBody>
      </p:sp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396" y="4521968"/>
            <a:ext cx="3758928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양재소슬체S" panose="02020603020101020101" pitchFamily="18" charset="-127"/>
                <a:ea typeface="양재소슬체S" panose="02020603020101020101" pitchFamily="18" charset="-127"/>
              </a:rPr>
              <a:t>히트맵이란</a:t>
            </a:r>
            <a:r>
              <a:rPr lang="en-US" altLang="ko-KR" sz="1600" b="1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?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437DAB-D7D3-C275-C852-F04CBA80B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5" t="11226" r="3393" b="1835"/>
          <a:stretch/>
        </p:blipFill>
        <p:spPr>
          <a:xfrm>
            <a:off x="865596" y="1911447"/>
            <a:ext cx="4521200" cy="3831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FDD5B-5186-6E6B-E09C-F1BC9A93757D}"/>
              </a:ext>
            </a:extLst>
          </p:cNvPr>
          <p:cNvSpPr txBox="1"/>
          <p:nvPr/>
        </p:nvSpPr>
        <p:spPr>
          <a:xfrm>
            <a:off x="5565707" y="2510233"/>
            <a:ext cx="6095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Heat </a:t>
            </a:r>
            <a:r>
              <a:rPr lang="en-US" altLang="ko-KR" sz="2000" dirty="0">
                <a:solidFill>
                  <a:srgbClr val="212529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+</a:t>
            </a:r>
            <a:r>
              <a:rPr lang="ko-KR" altLang="en-US" sz="2000" dirty="0">
                <a:solidFill>
                  <a:srgbClr val="212529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map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을 결합시킨 단어</a:t>
            </a:r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2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차원 배열 형태 데이터 시각화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데이터의 값 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-&gt;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컬러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색상의 밝기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 해당 값의 상대적 크기를 나타냄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563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352178" y="1012376"/>
            <a:ext cx="11487644" cy="56300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ㄹㄴㅇ</a:t>
            </a:r>
            <a:endParaRPr lang="ko-KR" altLang="en-US" dirty="0"/>
          </a:p>
        </p:txBody>
      </p:sp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56" y="2739935"/>
            <a:ext cx="3758928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양재소슬체S" panose="02020603020101020101" pitchFamily="18" charset="-127"/>
                <a:ea typeface="양재소슬체S" panose="02020603020101020101" pitchFamily="18" charset="-127"/>
              </a:rPr>
              <a:t>히트맵이란</a:t>
            </a:r>
            <a:r>
              <a:rPr lang="en-US" altLang="ko-KR" sz="1600" b="1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?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FDD5B-5186-6E6B-E09C-F1BC9A93757D}"/>
              </a:ext>
            </a:extLst>
          </p:cNvPr>
          <p:cNvSpPr txBox="1"/>
          <p:nvPr/>
        </p:nvSpPr>
        <p:spPr>
          <a:xfrm>
            <a:off x="1095307" y="2389206"/>
            <a:ext cx="7375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연속적인 데이터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변화를 시각적으로 파악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212529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시계열 데이터나 지리 정보 </a:t>
            </a:r>
            <a:r>
              <a:rPr lang="en-US" altLang="ko-KR" sz="2000" dirty="0">
                <a:solidFill>
                  <a:srgbClr val="212529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)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1" i="0" dirty="0">
                <a:solidFill>
                  <a:srgbClr val="212529"/>
                </a:solidFill>
                <a:effectLst/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다차원 데이터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 각 변수 간의 상관 관계를 확인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1" i="0" dirty="0">
                <a:solidFill>
                  <a:srgbClr val="212529"/>
                </a:solidFill>
                <a:effectLst/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지원 언어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: Python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과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R </a:t>
            </a:r>
          </a:p>
          <a:p>
            <a:endParaRPr lang="en-US" altLang="ko-KR" sz="2000" dirty="0">
              <a:solidFill>
                <a:srgbClr val="212529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1" dirty="0">
                <a:solidFill>
                  <a:srgbClr val="212529"/>
                </a:solidFill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지원 라이브러리 </a:t>
            </a:r>
            <a:r>
              <a:rPr lang="en-US" altLang="ko-KR" sz="2000" dirty="0">
                <a:solidFill>
                  <a:srgbClr val="212529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Matplotlib, Seaborn, ggplot2 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95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352178" y="1044553"/>
            <a:ext cx="11487644" cy="56300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ㄹㄴㅇ</a:t>
            </a:r>
            <a:endParaRPr lang="ko-KR" altLang="en-US" dirty="0"/>
          </a:p>
        </p:txBody>
      </p:sp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01" y="4742647"/>
            <a:ext cx="3269799" cy="20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상관관계</a:t>
            </a:r>
            <a:r>
              <a:rPr lang="en-US" altLang="ko-KR" sz="1600" b="1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?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2DBBA-9E96-4F52-A655-2CBECBDEF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7" t="-839" r="10587" b="-1"/>
          <a:stretch/>
        </p:blipFill>
        <p:spPr>
          <a:xfrm>
            <a:off x="731520" y="1743527"/>
            <a:ext cx="4460240" cy="413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C9A99-C126-E19D-7758-511615B30E11}"/>
              </a:ext>
            </a:extLst>
          </p:cNvPr>
          <p:cNvSpPr txBox="1"/>
          <p:nvPr/>
        </p:nvSpPr>
        <p:spPr>
          <a:xfrm>
            <a:off x="5571102" y="1743527"/>
            <a:ext cx="60952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&lt;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상관관계 계수</a:t>
            </a:r>
            <a:r>
              <a:rPr lang="en-US" altLang="ko-KR" sz="2000" b="1" dirty="0">
                <a:solidFill>
                  <a:srgbClr val="212529"/>
                </a:solidFill>
                <a:highlight>
                  <a:srgbClr val="FDF9E4"/>
                </a:highlight>
                <a:latin typeface="MD아트체" panose="02020603020101020101" pitchFamily="18" charset="-127"/>
                <a:ea typeface="MD아트체" panose="02020603020101020101" pitchFamily="18" charset="-127"/>
              </a:rPr>
              <a:t>&gt;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DF9E4"/>
              </a:highlight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각 셀 안의 숫자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피어슨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 상관관계 계수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ko-KR" altLang="en-US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-1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1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사이 값으로 표현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1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에 가까울수록 강한 양의 선형 관계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ko-KR" altLang="en-US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-1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에 가까울수록 강한 음의 선형 관계</a:t>
            </a:r>
            <a:endParaRPr lang="en-US" altLang="ko-KR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ko-KR" altLang="en-US" sz="2000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에 가까울수록 선형 관계가 약함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9243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541796" y="1046729"/>
            <a:ext cx="10736579" cy="5409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코드를 알아보자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470FF-9C45-D515-3443-1933BB292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0" r="22345"/>
          <a:stretch/>
        </p:blipFill>
        <p:spPr>
          <a:xfrm>
            <a:off x="2103120" y="1443392"/>
            <a:ext cx="7487317" cy="4625280"/>
          </a:xfrm>
          <a:prstGeom prst="rect">
            <a:avLst/>
          </a:prstGeom>
        </p:spPr>
      </p:pic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50" y="4683760"/>
            <a:ext cx="3350349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0EE222-4A1B-749B-7199-2647A42F715D}"/>
              </a:ext>
            </a:extLst>
          </p:cNvPr>
          <p:cNvCxnSpPr>
            <a:cxnSpLocks/>
          </p:cNvCxnSpPr>
          <p:nvPr/>
        </p:nvCxnSpPr>
        <p:spPr>
          <a:xfrm>
            <a:off x="4135120" y="4246880"/>
            <a:ext cx="127000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15AC47-AAEB-40EB-DBF6-54F297DE672C}"/>
              </a:ext>
            </a:extLst>
          </p:cNvPr>
          <p:cNvCxnSpPr>
            <a:cxnSpLocks/>
          </p:cNvCxnSpPr>
          <p:nvPr/>
        </p:nvCxnSpPr>
        <p:spPr>
          <a:xfrm>
            <a:off x="3383280" y="4592320"/>
            <a:ext cx="127000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6E0A0B-6187-06E5-F60F-DB7F15A2321D}"/>
              </a:ext>
            </a:extLst>
          </p:cNvPr>
          <p:cNvCxnSpPr>
            <a:cxnSpLocks/>
          </p:cNvCxnSpPr>
          <p:nvPr/>
        </p:nvCxnSpPr>
        <p:spPr>
          <a:xfrm>
            <a:off x="3931920" y="4978400"/>
            <a:ext cx="127000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6E4B39-BEA0-64F6-01C1-F0E80362AC03}"/>
              </a:ext>
            </a:extLst>
          </p:cNvPr>
          <p:cNvCxnSpPr>
            <a:cxnSpLocks/>
          </p:cNvCxnSpPr>
          <p:nvPr/>
        </p:nvCxnSpPr>
        <p:spPr>
          <a:xfrm>
            <a:off x="6675120" y="4978400"/>
            <a:ext cx="146304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FC2E0-BCB2-0B3F-F4B2-9348B9B79DE8}"/>
              </a:ext>
            </a:extLst>
          </p:cNvPr>
          <p:cNvCxnSpPr>
            <a:cxnSpLocks/>
          </p:cNvCxnSpPr>
          <p:nvPr/>
        </p:nvCxnSpPr>
        <p:spPr>
          <a:xfrm>
            <a:off x="3860800" y="5394960"/>
            <a:ext cx="127000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8A82D8-FBB8-EDD9-E4AD-6DBFB7D6DAD6}"/>
              </a:ext>
            </a:extLst>
          </p:cNvPr>
          <p:cNvCxnSpPr>
            <a:cxnSpLocks/>
          </p:cNvCxnSpPr>
          <p:nvPr/>
        </p:nvCxnSpPr>
        <p:spPr>
          <a:xfrm>
            <a:off x="5130800" y="5781040"/>
            <a:ext cx="1656080" cy="0"/>
          </a:xfrm>
          <a:prstGeom prst="line">
            <a:avLst/>
          </a:prstGeom>
          <a:ln w="38100">
            <a:solidFill>
              <a:srgbClr val="E24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541796" y="1046729"/>
            <a:ext cx="10736579" cy="5409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코드를 알아보자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470FF-9C45-D515-3443-1933BB292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7" t="27478" r="31119"/>
          <a:stretch/>
        </p:blipFill>
        <p:spPr>
          <a:xfrm>
            <a:off x="1132114" y="2225040"/>
            <a:ext cx="5072611" cy="32261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5BDFAE-5918-7247-6680-736083D64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5" t="11226" r="3393" b="1835"/>
          <a:stretch/>
        </p:blipFill>
        <p:spPr>
          <a:xfrm>
            <a:off x="6333630" y="1835418"/>
            <a:ext cx="4521200" cy="3831869"/>
          </a:xfrm>
          <a:prstGeom prst="rect">
            <a:avLst/>
          </a:prstGeom>
        </p:spPr>
      </p:pic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61" y="5291065"/>
            <a:ext cx="2479039" cy="15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691A5EA-3870-8CCD-09CE-931A31B037E9}"/>
              </a:ext>
            </a:extLst>
          </p:cNvPr>
          <p:cNvSpPr/>
          <p:nvPr/>
        </p:nvSpPr>
        <p:spPr>
          <a:xfrm>
            <a:off x="8212858" y="1747520"/>
            <a:ext cx="812800" cy="406400"/>
          </a:xfrm>
          <a:custGeom>
            <a:avLst/>
            <a:gdLst>
              <a:gd name="connsiteX0" fmla="*/ 579120 w 812800"/>
              <a:gd name="connsiteY0" fmla="*/ 10677 h 904757"/>
              <a:gd name="connsiteX1" fmla="*/ 528320 w 812800"/>
              <a:gd name="connsiteY1" fmla="*/ 517 h 904757"/>
              <a:gd name="connsiteX2" fmla="*/ 274320 w 812800"/>
              <a:gd name="connsiteY2" fmla="*/ 61477 h 904757"/>
              <a:gd name="connsiteX3" fmla="*/ 30480 w 812800"/>
              <a:gd name="connsiteY3" fmla="*/ 376437 h 904757"/>
              <a:gd name="connsiteX4" fmla="*/ 0 w 812800"/>
              <a:gd name="connsiteY4" fmla="*/ 518677 h 904757"/>
              <a:gd name="connsiteX5" fmla="*/ 213360 w 812800"/>
              <a:gd name="connsiteY5" fmla="*/ 792997 h 904757"/>
              <a:gd name="connsiteX6" fmla="*/ 396240 w 812800"/>
              <a:gd name="connsiteY6" fmla="*/ 894597 h 904757"/>
              <a:gd name="connsiteX7" fmla="*/ 497840 w 812800"/>
              <a:gd name="connsiteY7" fmla="*/ 904757 h 904757"/>
              <a:gd name="connsiteX8" fmla="*/ 629920 w 812800"/>
              <a:gd name="connsiteY8" fmla="*/ 894597 h 904757"/>
              <a:gd name="connsiteX9" fmla="*/ 812800 w 812800"/>
              <a:gd name="connsiteY9" fmla="*/ 599957 h 904757"/>
              <a:gd name="connsiteX10" fmla="*/ 762000 w 812800"/>
              <a:gd name="connsiteY10" fmla="*/ 284997 h 904757"/>
              <a:gd name="connsiteX11" fmla="*/ 731520 w 812800"/>
              <a:gd name="connsiteY11" fmla="*/ 224037 h 904757"/>
              <a:gd name="connsiteX12" fmla="*/ 619760 w 812800"/>
              <a:gd name="connsiteY12" fmla="*/ 142757 h 904757"/>
              <a:gd name="connsiteX13" fmla="*/ 579120 w 812800"/>
              <a:gd name="connsiteY13" fmla="*/ 112277 h 904757"/>
              <a:gd name="connsiteX14" fmla="*/ 538480 w 812800"/>
              <a:gd name="connsiteY14" fmla="*/ 81797 h 904757"/>
              <a:gd name="connsiteX15" fmla="*/ 508000 w 812800"/>
              <a:gd name="connsiteY15" fmla="*/ 71637 h 90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2800" h="904757">
                <a:moveTo>
                  <a:pt x="579120" y="10677"/>
                </a:moveTo>
                <a:cubicBezTo>
                  <a:pt x="562187" y="7290"/>
                  <a:pt x="545354" y="-2322"/>
                  <a:pt x="528320" y="517"/>
                </a:cubicBezTo>
                <a:cubicBezTo>
                  <a:pt x="442434" y="14831"/>
                  <a:pt x="350613" y="19516"/>
                  <a:pt x="274320" y="61477"/>
                </a:cubicBezTo>
                <a:cubicBezTo>
                  <a:pt x="170662" y="118489"/>
                  <a:pt x="88940" y="279004"/>
                  <a:pt x="30480" y="376437"/>
                </a:cubicBezTo>
                <a:cubicBezTo>
                  <a:pt x="20320" y="423850"/>
                  <a:pt x="0" y="470187"/>
                  <a:pt x="0" y="518677"/>
                </a:cubicBezTo>
                <a:cubicBezTo>
                  <a:pt x="0" y="654905"/>
                  <a:pt x="111330" y="719308"/>
                  <a:pt x="213360" y="792997"/>
                </a:cubicBezTo>
                <a:cubicBezTo>
                  <a:pt x="269893" y="833827"/>
                  <a:pt x="331333" y="869098"/>
                  <a:pt x="396240" y="894597"/>
                </a:cubicBezTo>
                <a:cubicBezTo>
                  <a:pt x="427919" y="907042"/>
                  <a:pt x="463973" y="901370"/>
                  <a:pt x="497840" y="904757"/>
                </a:cubicBezTo>
                <a:cubicBezTo>
                  <a:pt x="541867" y="901370"/>
                  <a:pt x="588029" y="908561"/>
                  <a:pt x="629920" y="894597"/>
                </a:cubicBezTo>
                <a:cubicBezTo>
                  <a:pt x="788475" y="841745"/>
                  <a:pt x="762234" y="758880"/>
                  <a:pt x="812800" y="599957"/>
                </a:cubicBezTo>
                <a:cubicBezTo>
                  <a:pt x="792233" y="421712"/>
                  <a:pt x="812769" y="396689"/>
                  <a:pt x="762000" y="284997"/>
                </a:cubicBezTo>
                <a:cubicBezTo>
                  <a:pt x="752599" y="264315"/>
                  <a:pt x="747584" y="240101"/>
                  <a:pt x="731520" y="224037"/>
                </a:cubicBezTo>
                <a:cubicBezTo>
                  <a:pt x="698948" y="191465"/>
                  <a:pt x="656906" y="169997"/>
                  <a:pt x="619760" y="142757"/>
                </a:cubicBezTo>
                <a:cubicBezTo>
                  <a:pt x="606105" y="132743"/>
                  <a:pt x="592667" y="122437"/>
                  <a:pt x="579120" y="112277"/>
                </a:cubicBezTo>
                <a:cubicBezTo>
                  <a:pt x="565573" y="102117"/>
                  <a:pt x="554544" y="87152"/>
                  <a:pt x="538480" y="81797"/>
                </a:cubicBezTo>
                <a:lnTo>
                  <a:pt x="508000" y="71637"/>
                </a:lnTo>
              </a:path>
            </a:pathLst>
          </a:custGeom>
          <a:noFill/>
          <a:ln w="28575">
            <a:solidFill>
              <a:srgbClr val="E242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0E27B82-7CCC-5AFC-C6D6-48CC8126D7F7}"/>
              </a:ext>
            </a:extLst>
          </p:cNvPr>
          <p:cNvSpPr/>
          <p:nvPr/>
        </p:nvSpPr>
        <p:spPr>
          <a:xfrm>
            <a:off x="6892833" y="2113031"/>
            <a:ext cx="812800" cy="406400"/>
          </a:xfrm>
          <a:custGeom>
            <a:avLst/>
            <a:gdLst>
              <a:gd name="connsiteX0" fmla="*/ 579120 w 812800"/>
              <a:gd name="connsiteY0" fmla="*/ 10677 h 904757"/>
              <a:gd name="connsiteX1" fmla="*/ 528320 w 812800"/>
              <a:gd name="connsiteY1" fmla="*/ 517 h 904757"/>
              <a:gd name="connsiteX2" fmla="*/ 274320 w 812800"/>
              <a:gd name="connsiteY2" fmla="*/ 61477 h 904757"/>
              <a:gd name="connsiteX3" fmla="*/ 30480 w 812800"/>
              <a:gd name="connsiteY3" fmla="*/ 376437 h 904757"/>
              <a:gd name="connsiteX4" fmla="*/ 0 w 812800"/>
              <a:gd name="connsiteY4" fmla="*/ 518677 h 904757"/>
              <a:gd name="connsiteX5" fmla="*/ 213360 w 812800"/>
              <a:gd name="connsiteY5" fmla="*/ 792997 h 904757"/>
              <a:gd name="connsiteX6" fmla="*/ 396240 w 812800"/>
              <a:gd name="connsiteY6" fmla="*/ 894597 h 904757"/>
              <a:gd name="connsiteX7" fmla="*/ 497840 w 812800"/>
              <a:gd name="connsiteY7" fmla="*/ 904757 h 904757"/>
              <a:gd name="connsiteX8" fmla="*/ 629920 w 812800"/>
              <a:gd name="connsiteY8" fmla="*/ 894597 h 904757"/>
              <a:gd name="connsiteX9" fmla="*/ 812800 w 812800"/>
              <a:gd name="connsiteY9" fmla="*/ 599957 h 904757"/>
              <a:gd name="connsiteX10" fmla="*/ 762000 w 812800"/>
              <a:gd name="connsiteY10" fmla="*/ 284997 h 904757"/>
              <a:gd name="connsiteX11" fmla="*/ 731520 w 812800"/>
              <a:gd name="connsiteY11" fmla="*/ 224037 h 904757"/>
              <a:gd name="connsiteX12" fmla="*/ 619760 w 812800"/>
              <a:gd name="connsiteY12" fmla="*/ 142757 h 904757"/>
              <a:gd name="connsiteX13" fmla="*/ 579120 w 812800"/>
              <a:gd name="connsiteY13" fmla="*/ 112277 h 904757"/>
              <a:gd name="connsiteX14" fmla="*/ 538480 w 812800"/>
              <a:gd name="connsiteY14" fmla="*/ 81797 h 904757"/>
              <a:gd name="connsiteX15" fmla="*/ 508000 w 812800"/>
              <a:gd name="connsiteY15" fmla="*/ 71637 h 90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2800" h="904757">
                <a:moveTo>
                  <a:pt x="579120" y="10677"/>
                </a:moveTo>
                <a:cubicBezTo>
                  <a:pt x="562187" y="7290"/>
                  <a:pt x="545354" y="-2322"/>
                  <a:pt x="528320" y="517"/>
                </a:cubicBezTo>
                <a:cubicBezTo>
                  <a:pt x="442434" y="14831"/>
                  <a:pt x="350613" y="19516"/>
                  <a:pt x="274320" y="61477"/>
                </a:cubicBezTo>
                <a:cubicBezTo>
                  <a:pt x="170662" y="118489"/>
                  <a:pt x="88940" y="279004"/>
                  <a:pt x="30480" y="376437"/>
                </a:cubicBezTo>
                <a:cubicBezTo>
                  <a:pt x="20320" y="423850"/>
                  <a:pt x="0" y="470187"/>
                  <a:pt x="0" y="518677"/>
                </a:cubicBezTo>
                <a:cubicBezTo>
                  <a:pt x="0" y="654905"/>
                  <a:pt x="111330" y="719308"/>
                  <a:pt x="213360" y="792997"/>
                </a:cubicBezTo>
                <a:cubicBezTo>
                  <a:pt x="269893" y="833827"/>
                  <a:pt x="331333" y="869098"/>
                  <a:pt x="396240" y="894597"/>
                </a:cubicBezTo>
                <a:cubicBezTo>
                  <a:pt x="427919" y="907042"/>
                  <a:pt x="463973" y="901370"/>
                  <a:pt x="497840" y="904757"/>
                </a:cubicBezTo>
                <a:cubicBezTo>
                  <a:pt x="541867" y="901370"/>
                  <a:pt x="588029" y="908561"/>
                  <a:pt x="629920" y="894597"/>
                </a:cubicBezTo>
                <a:cubicBezTo>
                  <a:pt x="788475" y="841745"/>
                  <a:pt x="762234" y="758880"/>
                  <a:pt x="812800" y="599957"/>
                </a:cubicBezTo>
                <a:cubicBezTo>
                  <a:pt x="792233" y="421712"/>
                  <a:pt x="812769" y="396689"/>
                  <a:pt x="762000" y="284997"/>
                </a:cubicBezTo>
                <a:cubicBezTo>
                  <a:pt x="752599" y="264315"/>
                  <a:pt x="747584" y="240101"/>
                  <a:pt x="731520" y="224037"/>
                </a:cubicBezTo>
                <a:cubicBezTo>
                  <a:pt x="698948" y="191465"/>
                  <a:pt x="656906" y="169997"/>
                  <a:pt x="619760" y="142757"/>
                </a:cubicBezTo>
                <a:cubicBezTo>
                  <a:pt x="606105" y="132743"/>
                  <a:pt x="592667" y="122437"/>
                  <a:pt x="579120" y="112277"/>
                </a:cubicBezTo>
                <a:cubicBezTo>
                  <a:pt x="565573" y="102117"/>
                  <a:pt x="554544" y="87152"/>
                  <a:pt x="538480" y="81797"/>
                </a:cubicBezTo>
                <a:lnTo>
                  <a:pt x="508000" y="71637"/>
                </a:lnTo>
              </a:path>
            </a:pathLst>
          </a:custGeom>
          <a:noFill/>
          <a:ln w="28575">
            <a:solidFill>
              <a:srgbClr val="E242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32652DA-3015-0B2C-1463-190DADFF95BF}"/>
              </a:ext>
            </a:extLst>
          </p:cNvPr>
          <p:cNvSpPr/>
          <p:nvPr/>
        </p:nvSpPr>
        <p:spPr>
          <a:xfrm>
            <a:off x="6906183" y="4874505"/>
            <a:ext cx="812800" cy="406400"/>
          </a:xfrm>
          <a:custGeom>
            <a:avLst/>
            <a:gdLst>
              <a:gd name="connsiteX0" fmla="*/ 579120 w 812800"/>
              <a:gd name="connsiteY0" fmla="*/ 10677 h 904757"/>
              <a:gd name="connsiteX1" fmla="*/ 528320 w 812800"/>
              <a:gd name="connsiteY1" fmla="*/ 517 h 904757"/>
              <a:gd name="connsiteX2" fmla="*/ 274320 w 812800"/>
              <a:gd name="connsiteY2" fmla="*/ 61477 h 904757"/>
              <a:gd name="connsiteX3" fmla="*/ 30480 w 812800"/>
              <a:gd name="connsiteY3" fmla="*/ 376437 h 904757"/>
              <a:gd name="connsiteX4" fmla="*/ 0 w 812800"/>
              <a:gd name="connsiteY4" fmla="*/ 518677 h 904757"/>
              <a:gd name="connsiteX5" fmla="*/ 213360 w 812800"/>
              <a:gd name="connsiteY5" fmla="*/ 792997 h 904757"/>
              <a:gd name="connsiteX6" fmla="*/ 396240 w 812800"/>
              <a:gd name="connsiteY6" fmla="*/ 894597 h 904757"/>
              <a:gd name="connsiteX7" fmla="*/ 497840 w 812800"/>
              <a:gd name="connsiteY7" fmla="*/ 904757 h 904757"/>
              <a:gd name="connsiteX8" fmla="*/ 629920 w 812800"/>
              <a:gd name="connsiteY8" fmla="*/ 894597 h 904757"/>
              <a:gd name="connsiteX9" fmla="*/ 812800 w 812800"/>
              <a:gd name="connsiteY9" fmla="*/ 599957 h 904757"/>
              <a:gd name="connsiteX10" fmla="*/ 762000 w 812800"/>
              <a:gd name="connsiteY10" fmla="*/ 284997 h 904757"/>
              <a:gd name="connsiteX11" fmla="*/ 731520 w 812800"/>
              <a:gd name="connsiteY11" fmla="*/ 224037 h 904757"/>
              <a:gd name="connsiteX12" fmla="*/ 619760 w 812800"/>
              <a:gd name="connsiteY12" fmla="*/ 142757 h 904757"/>
              <a:gd name="connsiteX13" fmla="*/ 579120 w 812800"/>
              <a:gd name="connsiteY13" fmla="*/ 112277 h 904757"/>
              <a:gd name="connsiteX14" fmla="*/ 538480 w 812800"/>
              <a:gd name="connsiteY14" fmla="*/ 81797 h 904757"/>
              <a:gd name="connsiteX15" fmla="*/ 508000 w 812800"/>
              <a:gd name="connsiteY15" fmla="*/ 71637 h 90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2800" h="904757">
                <a:moveTo>
                  <a:pt x="579120" y="10677"/>
                </a:moveTo>
                <a:cubicBezTo>
                  <a:pt x="562187" y="7290"/>
                  <a:pt x="545354" y="-2322"/>
                  <a:pt x="528320" y="517"/>
                </a:cubicBezTo>
                <a:cubicBezTo>
                  <a:pt x="442434" y="14831"/>
                  <a:pt x="350613" y="19516"/>
                  <a:pt x="274320" y="61477"/>
                </a:cubicBezTo>
                <a:cubicBezTo>
                  <a:pt x="170662" y="118489"/>
                  <a:pt x="88940" y="279004"/>
                  <a:pt x="30480" y="376437"/>
                </a:cubicBezTo>
                <a:cubicBezTo>
                  <a:pt x="20320" y="423850"/>
                  <a:pt x="0" y="470187"/>
                  <a:pt x="0" y="518677"/>
                </a:cubicBezTo>
                <a:cubicBezTo>
                  <a:pt x="0" y="654905"/>
                  <a:pt x="111330" y="719308"/>
                  <a:pt x="213360" y="792997"/>
                </a:cubicBezTo>
                <a:cubicBezTo>
                  <a:pt x="269893" y="833827"/>
                  <a:pt x="331333" y="869098"/>
                  <a:pt x="396240" y="894597"/>
                </a:cubicBezTo>
                <a:cubicBezTo>
                  <a:pt x="427919" y="907042"/>
                  <a:pt x="463973" y="901370"/>
                  <a:pt x="497840" y="904757"/>
                </a:cubicBezTo>
                <a:cubicBezTo>
                  <a:pt x="541867" y="901370"/>
                  <a:pt x="588029" y="908561"/>
                  <a:pt x="629920" y="894597"/>
                </a:cubicBezTo>
                <a:cubicBezTo>
                  <a:pt x="788475" y="841745"/>
                  <a:pt x="762234" y="758880"/>
                  <a:pt x="812800" y="599957"/>
                </a:cubicBezTo>
                <a:cubicBezTo>
                  <a:pt x="792233" y="421712"/>
                  <a:pt x="812769" y="396689"/>
                  <a:pt x="762000" y="284997"/>
                </a:cubicBezTo>
                <a:cubicBezTo>
                  <a:pt x="752599" y="264315"/>
                  <a:pt x="747584" y="240101"/>
                  <a:pt x="731520" y="224037"/>
                </a:cubicBezTo>
                <a:cubicBezTo>
                  <a:pt x="698948" y="191465"/>
                  <a:pt x="656906" y="169997"/>
                  <a:pt x="619760" y="142757"/>
                </a:cubicBezTo>
                <a:cubicBezTo>
                  <a:pt x="606105" y="132743"/>
                  <a:pt x="592667" y="122437"/>
                  <a:pt x="579120" y="112277"/>
                </a:cubicBezTo>
                <a:cubicBezTo>
                  <a:pt x="565573" y="102117"/>
                  <a:pt x="554544" y="87152"/>
                  <a:pt x="538480" y="81797"/>
                </a:cubicBezTo>
                <a:lnTo>
                  <a:pt x="508000" y="71637"/>
                </a:lnTo>
              </a:path>
            </a:pathLst>
          </a:custGeom>
          <a:noFill/>
          <a:ln w="28575">
            <a:solidFill>
              <a:srgbClr val="E242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7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541796" y="1046729"/>
            <a:ext cx="10736579" cy="5409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44749" y="413408"/>
            <a:ext cx="5517805" cy="465984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913625" y="402022"/>
            <a:ext cx="1335621" cy="46598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1279108" y="444717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2412558" y="504499"/>
            <a:ext cx="446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우주선에서</a:t>
            </a:r>
            <a:endParaRPr lang="ko-KR" altLang="en-US" sz="1600" dirty="0"/>
          </a:p>
        </p:txBody>
      </p:sp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921" y="5111319"/>
            <a:ext cx="2479039" cy="15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08A5C8-363B-EDF2-5116-C4985649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02" y="1243206"/>
            <a:ext cx="11239502" cy="16937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272BBC-9DD6-F136-634E-B47E0E3F5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493" y="2848853"/>
            <a:ext cx="4529183" cy="35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2D244B-5A2D-4024-8236-6A93DDDC29BE}"/>
              </a:ext>
            </a:extLst>
          </p:cNvPr>
          <p:cNvSpPr/>
          <p:nvPr/>
        </p:nvSpPr>
        <p:spPr>
          <a:xfrm>
            <a:off x="541796" y="1046729"/>
            <a:ext cx="10736579" cy="54092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3">
            <a:extLst>
              <a:ext uri="{FF2B5EF4-FFF2-40B4-BE49-F238E27FC236}">
                <a16:creationId xmlns:a16="http://schemas.microsoft.com/office/drawing/2014/main" id="{9D55554F-24E5-417A-8159-3C1FD9DA74D0}"/>
              </a:ext>
            </a:extLst>
          </p:cNvPr>
          <p:cNvSpPr/>
          <p:nvPr/>
        </p:nvSpPr>
        <p:spPr>
          <a:xfrm>
            <a:off x="1720930" y="2373297"/>
            <a:ext cx="8357987" cy="3750986"/>
          </a:xfrm>
          <a:custGeom>
            <a:avLst/>
            <a:gdLst>
              <a:gd name="connsiteX0" fmla="*/ 0 w 5900737"/>
              <a:gd name="connsiteY0" fmla="*/ 964406 h 1928812"/>
              <a:gd name="connsiteX1" fmla="*/ 2950369 w 5900737"/>
              <a:gd name="connsiteY1" fmla="*/ 0 h 1928812"/>
              <a:gd name="connsiteX2" fmla="*/ 5900738 w 5900737"/>
              <a:gd name="connsiteY2" fmla="*/ 964406 h 1928812"/>
              <a:gd name="connsiteX3" fmla="*/ 2950369 w 5900737"/>
              <a:gd name="connsiteY3" fmla="*/ 1928812 h 1928812"/>
              <a:gd name="connsiteX4" fmla="*/ 0 w 5900737"/>
              <a:gd name="connsiteY4" fmla="*/ 964406 h 1928812"/>
              <a:gd name="connsiteX0" fmla="*/ 0 w 5722062"/>
              <a:gd name="connsiteY0" fmla="*/ 985892 h 1956866"/>
              <a:gd name="connsiteX1" fmla="*/ 2950369 w 5722062"/>
              <a:gd name="connsiteY1" fmla="*/ 21486 h 1956866"/>
              <a:gd name="connsiteX2" fmla="*/ 5722062 w 5722062"/>
              <a:gd name="connsiteY2" fmla="*/ 565478 h 1956866"/>
              <a:gd name="connsiteX3" fmla="*/ 2950369 w 5722062"/>
              <a:gd name="connsiteY3" fmla="*/ 1950298 h 1956866"/>
              <a:gd name="connsiteX4" fmla="*/ 0 w 5722062"/>
              <a:gd name="connsiteY4" fmla="*/ 985892 h 1956866"/>
              <a:gd name="connsiteX0" fmla="*/ 0 w 5870032"/>
              <a:gd name="connsiteY0" fmla="*/ 972219 h 1937097"/>
              <a:gd name="connsiteX1" fmla="*/ 2950369 w 5870032"/>
              <a:gd name="connsiteY1" fmla="*/ 7813 h 1937097"/>
              <a:gd name="connsiteX2" fmla="*/ 5722062 w 5870032"/>
              <a:gd name="connsiteY2" fmla="*/ 551805 h 1937097"/>
              <a:gd name="connsiteX3" fmla="*/ 5255747 w 5870032"/>
              <a:gd name="connsiteY3" fmla="*/ 1093334 h 1937097"/>
              <a:gd name="connsiteX4" fmla="*/ 2950369 w 5870032"/>
              <a:gd name="connsiteY4" fmla="*/ 1936625 h 1937097"/>
              <a:gd name="connsiteX5" fmla="*/ 0 w 5870032"/>
              <a:gd name="connsiteY5" fmla="*/ 972219 h 1937097"/>
              <a:gd name="connsiteX0" fmla="*/ 0 w 5621981"/>
              <a:gd name="connsiteY0" fmla="*/ 1010219 h 1975097"/>
              <a:gd name="connsiteX1" fmla="*/ 2950369 w 5621981"/>
              <a:gd name="connsiteY1" fmla="*/ 45813 h 1975097"/>
              <a:gd name="connsiteX2" fmla="*/ 5364710 w 5621981"/>
              <a:gd name="connsiteY2" fmla="*/ 263985 h 1975097"/>
              <a:gd name="connsiteX3" fmla="*/ 5255747 w 5621981"/>
              <a:gd name="connsiteY3" fmla="*/ 1131334 h 1975097"/>
              <a:gd name="connsiteX4" fmla="*/ 2950369 w 5621981"/>
              <a:gd name="connsiteY4" fmla="*/ 1974625 h 1975097"/>
              <a:gd name="connsiteX5" fmla="*/ 0 w 5621981"/>
              <a:gd name="connsiteY5" fmla="*/ 1010219 h 1975097"/>
              <a:gd name="connsiteX0" fmla="*/ 0 w 5685316"/>
              <a:gd name="connsiteY0" fmla="*/ 1010219 h 1982787"/>
              <a:gd name="connsiteX1" fmla="*/ 2950369 w 5685316"/>
              <a:gd name="connsiteY1" fmla="*/ 45813 h 1982787"/>
              <a:gd name="connsiteX2" fmla="*/ 5364710 w 5685316"/>
              <a:gd name="connsiteY2" fmla="*/ 263985 h 1982787"/>
              <a:gd name="connsiteX3" fmla="*/ 5381871 w 5685316"/>
              <a:gd name="connsiteY3" fmla="*/ 1425623 h 1982787"/>
              <a:gd name="connsiteX4" fmla="*/ 2950369 w 5685316"/>
              <a:gd name="connsiteY4" fmla="*/ 1974625 h 1982787"/>
              <a:gd name="connsiteX5" fmla="*/ 0 w 5685316"/>
              <a:gd name="connsiteY5" fmla="*/ 1010219 h 1982787"/>
              <a:gd name="connsiteX0" fmla="*/ 0 w 5439207"/>
              <a:gd name="connsiteY0" fmla="*/ 1010219 h 1982787"/>
              <a:gd name="connsiteX1" fmla="*/ 2950369 w 5439207"/>
              <a:gd name="connsiteY1" fmla="*/ 45813 h 1982787"/>
              <a:gd name="connsiteX2" fmla="*/ 5364710 w 5439207"/>
              <a:gd name="connsiteY2" fmla="*/ 263985 h 1982787"/>
              <a:gd name="connsiteX3" fmla="*/ 5381871 w 5439207"/>
              <a:gd name="connsiteY3" fmla="*/ 1425623 h 1982787"/>
              <a:gd name="connsiteX4" fmla="*/ 2950369 w 5439207"/>
              <a:gd name="connsiteY4" fmla="*/ 1974625 h 1982787"/>
              <a:gd name="connsiteX5" fmla="*/ 0 w 5439207"/>
              <a:gd name="connsiteY5" fmla="*/ 1010219 h 1982787"/>
              <a:gd name="connsiteX0" fmla="*/ 0 w 5477734"/>
              <a:gd name="connsiteY0" fmla="*/ 1010219 h 1982787"/>
              <a:gd name="connsiteX1" fmla="*/ 2950369 w 5477734"/>
              <a:gd name="connsiteY1" fmla="*/ 45813 h 1982787"/>
              <a:gd name="connsiteX2" fmla="*/ 5364710 w 5477734"/>
              <a:gd name="connsiteY2" fmla="*/ 263985 h 1982787"/>
              <a:gd name="connsiteX3" fmla="*/ 5381871 w 5477734"/>
              <a:gd name="connsiteY3" fmla="*/ 1425623 h 1982787"/>
              <a:gd name="connsiteX4" fmla="*/ 2950369 w 5477734"/>
              <a:gd name="connsiteY4" fmla="*/ 1974625 h 1982787"/>
              <a:gd name="connsiteX5" fmla="*/ 0 w 5477734"/>
              <a:gd name="connsiteY5" fmla="*/ 1010219 h 1982787"/>
              <a:gd name="connsiteX0" fmla="*/ 0 w 5559139"/>
              <a:gd name="connsiteY0" fmla="*/ 1003640 h 1976208"/>
              <a:gd name="connsiteX1" fmla="*/ 2950369 w 5559139"/>
              <a:gd name="connsiteY1" fmla="*/ 39234 h 1976208"/>
              <a:gd name="connsiteX2" fmla="*/ 5364710 w 5559139"/>
              <a:gd name="connsiteY2" fmla="*/ 257406 h 1976208"/>
              <a:gd name="connsiteX3" fmla="*/ 5371361 w 5559139"/>
              <a:gd name="connsiteY3" fmla="*/ 904037 h 1976208"/>
              <a:gd name="connsiteX4" fmla="*/ 5381871 w 5559139"/>
              <a:gd name="connsiteY4" fmla="*/ 1419044 h 1976208"/>
              <a:gd name="connsiteX5" fmla="*/ 2950369 w 5559139"/>
              <a:gd name="connsiteY5" fmla="*/ 1968046 h 1976208"/>
              <a:gd name="connsiteX6" fmla="*/ 0 w 5559139"/>
              <a:gd name="connsiteY6" fmla="*/ 1003640 h 1976208"/>
              <a:gd name="connsiteX0" fmla="*/ 0 w 5506587"/>
              <a:gd name="connsiteY0" fmla="*/ 457039 h 1967045"/>
              <a:gd name="connsiteX1" fmla="*/ 2897817 w 5506587"/>
              <a:gd name="connsiteY1" fmla="*/ 7640 h 1967045"/>
              <a:gd name="connsiteX2" fmla="*/ 5312158 w 5506587"/>
              <a:gd name="connsiteY2" fmla="*/ 225812 h 1967045"/>
              <a:gd name="connsiteX3" fmla="*/ 5318809 w 5506587"/>
              <a:gd name="connsiteY3" fmla="*/ 872443 h 1967045"/>
              <a:gd name="connsiteX4" fmla="*/ 5329319 w 5506587"/>
              <a:gd name="connsiteY4" fmla="*/ 1387450 h 1967045"/>
              <a:gd name="connsiteX5" fmla="*/ 2897817 w 5506587"/>
              <a:gd name="connsiteY5" fmla="*/ 1936452 h 1967045"/>
              <a:gd name="connsiteX6" fmla="*/ 0 w 5506587"/>
              <a:gd name="connsiteY6" fmla="*/ 457039 h 1967045"/>
              <a:gd name="connsiteX0" fmla="*/ 9204 w 5515791"/>
              <a:gd name="connsiteY0" fmla="*/ 457039 h 1967045"/>
              <a:gd name="connsiteX1" fmla="*/ 2907021 w 5515791"/>
              <a:gd name="connsiteY1" fmla="*/ 7640 h 1967045"/>
              <a:gd name="connsiteX2" fmla="*/ 5321362 w 5515791"/>
              <a:gd name="connsiteY2" fmla="*/ 225812 h 1967045"/>
              <a:gd name="connsiteX3" fmla="*/ 5328013 w 5515791"/>
              <a:gd name="connsiteY3" fmla="*/ 872443 h 1967045"/>
              <a:gd name="connsiteX4" fmla="*/ 5338523 w 5515791"/>
              <a:gd name="connsiteY4" fmla="*/ 1387450 h 1967045"/>
              <a:gd name="connsiteX5" fmla="*/ 2907021 w 5515791"/>
              <a:gd name="connsiteY5" fmla="*/ 1936452 h 1967045"/>
              <a:gd name="connsiteX6" fmla="*/ 9204 w 5515791"/>
              <a:gd name="connsiteY6" fmla="*/ 457039 h 1967045"/>
              <a:gd name="connsiteX0" fmla="*/ 42014 w 5548601"/>
              <a:gd name="connsiteY0" fmla="*/ 457039 h 1936697"/>
              <a:gd name="connsiteX1" fmla="*/ 2939831 w 5548601"/>
              <a:gd name="connsiteY1" fmla="*/ 7640 h 1936697"/>
              <a:gd name="connsiteX2" fmla="*/ 5354172 w 5548601"/>
              <a:gd name="connsiteY2" fmla="*/ 225812 h 1936697"/>
              <a:gd name="connsiteX3" fmla="*/ 5360823 w 5548601"/>
              <a:gd name="connsiteY3" fmla="*/ 872443 h 1936697"/>
              <a:gd name="connsiteX4" fmla="*/ 5371333 w 5548601"/>
              <a:gd name="connsiteY4" fmla="*/ 1387450 h 1936697"/>
              <a:gd name="connsiteX5" fmla="*/ 2939831 w 5548601"/>
              <a:gd name="connsiteY5" fmla="*/ 1936452 h 1936697"/>
              <a:gd name="connsiteX6" fmla="*/ 1335361 w 5548601"/>
              <a:gd name="connsiteY6" fmla="*/ 1324387 h 1936697"/>
              <a:gd name="connsiteX7" fmla="*/ 42014 w 5548601"/>
              <a:gd name="connsiteY7" fmla="*/ 457039 h 1936697"/>
              <a:gd name="connsiteX0" fmla="*/ 114149 w 5620736"/>
              <a:gd name="connsiteY0" fmla="*/ 457039 h 1940736"/>
              <a:gd name="connsiteX1" fmla="*/ 3011966 w 5620736"/>
              <a:gd name="connsiteY1" fmla="*/ 7640 h 1940736"/>
              <a:gd name="connsiteX2" fmla="*/ 5426307 w 5620736"/>
              <a:gd name="connsiteY2" fmla="*/ 225812 h 1940736"/>
              <a:gd name="connsiteX3" fmla="*/ 5432958 w 5620736"/>
              <a:gd name="connsiteY3" fmla="*/ 872443 h 1940736"/>
              <a:gd name="connsiteX4" fmla="*/ 5443468 w 5620736"/>
              <a:gd name="connsiteY4" fmla="*/ 1387450 h 1940736"/>
              <a:gd name="connsiteX5" fmla="*/ 3011966 w 5620736"/>
              <a:gd name="connsiteY5" fmla="*/ 1936452 h 1940736"/>
              <a:gd name="connsiteX6" fmla="*/ 818917 w 5620736"/>
              <a:gd name="connsiteY6" fmla="*/ 1576635 h 1940736"/>
              <a:gd name="connsiteX7" fmla="*/ 114149 w 5620736"/>
              <a:gd name="connsiteY7" fmla="*/ 457039 h 1940736"/>
              <a:gd name="connsiteX0" fmla="*/ 116771 w 5602337"/>
              <a:gd name="connsiteY0" fmla="*/ 369062 h 1936842"/>
              <a:gd name="connsiteX1" fmla="*/ 2993567 w 5602337"/>
              <a:gd name="connsiteY1" fmla="*/ 3746 h 1936842"/>
              <a:gd name="connsiteX2" fmla="*/ 5407908 w 5602337"/>
              <a:gd name="connsiteY2" fmla="*/ 221918 h 1936842"/>
              <a:gd name="connsiteX3" fmla="*/ 5414559 w 5602337"/>
              <a:gd name="connsiteY3" fmla="*/ 868549 h 1936842"/>
              <a:gd name="connsiteX4" fmla="*/ 5425069 w 5602337"/>
              <a:gd name="connsiteY4" fmla="*/ 1383556 h 1936842"/>
              <a:gd name="connsiteX5" fmla="*/ 2993567 w 5602337"/>
              <a:gd name="connsiteY5" fmla="*/ 1932558 h 1936842"/>
              <a:gd name="connsiteX6" fmla="*/ 800518 w 5602337"/>
              <a:gd name="connsiteY6" fmla="*/ 1572741 h 1936842"/>
              <a:gd name="connsiteX7" fmla="*/ 116771 w 5602337"/>
              <a:gd name="connsiteY7" fmla="*/ 369062 h 1936842"/>
              <a:gd name="connsiteX0" fmla="*/ 139858 w 5625424"/>
              <a:gd name="connsiteY0" fmla="*/ 369062 h 1935340"/>
              <a:gd name="connsiteX1" fmla="*/ 3016654 w 5625424"/>
              <a:gd name="connsiteY1" fmla="*/ 3746 h 1935340"/>
              <a:gd name="connsiteX2" fmla="*/ 5430995 w 5625424"/>
              <a:gd name="connsiteY2" fmla="*/ 221918 h 1935340"/>
              <a:gd name="connsiteX3" fmla="*/ 5437646 w 5625424"/>
              <a:gd name="connsiteY3" fmla="*/ 868549 h 1935340"/>
              <a:gd name="connsiteX4" fmla="*/ 5448156 w 5625424"/>
              <a:gd name="connsiteY4" fmla="*/ 1383556 h 1935340"/>
              <a:gd name="connsiteX5" fmla="*/ 3016654 w 5625424"/>
              <a:gd name="connsiteY5" fmla="*/ 1932558 h 1935340"/>
              <a:gd name="connsiteX6" fmla="*/ 823605 w 5625424"/>
              <a:gd name="connsiteY6" fmla="*/ 1572741 h 1935340"/>
              <a:gd name="connsiteX7" fmla="*/ 487274 w 5625424"/>
              <a:gd name="connsiteY7" fmla="*/ 879057 h 1935340"/>
              <a:gd name="connsiteX8" fmla="*/ 139858 w 5625424"/>
              <a:gd name="connsiteY8" fmla="*/ 369062 h 1935340"/>
              <a:gd name="connsiteX0" fmla="*/ 162549 w 5511481"/>
              <a:gd name="connsiteY0" fmla="*/ 157483 h 1933968"/>
              <a:gd name="connsiteX1" fmla="*/ 2902711 w 5511481"/>
              <a:gd name="connsiteY1" fmla="*/ 2374 h 1933968"/>
              <a:gd name="connsiteX2" fmla="*/ 5317052 w 5511481"/>
              <a:gd name="connsiteY2" fmla="*/ 220546 h 1933968"/>
              <a:gd name="connsiteX3" fmla="*/ 5323703 w 5511481"/>
              <a:gd name="connsiteY3" fmla="*/ 867177 h 1933968"/>
              <a:gd name="connsiteX4" fmla="*/ 5334213 w 5511481"/>
              <a:gd name="connsiteY4" fmla="*/ 1382184 h 1933968"/>
              <a:gd name="connsiteX5" fmla="*/ 2902711 w 5511481"/>
              <a:gd name="connsiteY5" fmla="*/ 1931186 h 1933968"/>
              <a:gd name="connsiteX6" fmla="*/ 709662 w 5511481"/>
              <a:gd name="connsiteY6" fmla="*/ 1571369 h 1933968"/>
              <a:gd name="connsiteX7" fmla="*/ 373331 w 5511481"/>
              <a:gd name="connsiteY7" fmla="*/ 877685 h 1933968"/>
              <a:gd name="connsiteX8" fmla="*/ 162549 w 5511481"/>
              <a:gd name="connsiteY8" fmla="*/ 157483 h 1933968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934749"/>
              <a:gd name="connsiteX1" fmla="*/ 2951088 w 5559858"/>
              <a:gd name="connsiteY1" fmla="*/ 3155 h 1934749"/>
              <a:gd name="connsiteX2" fmla="*/ 5365429 w 5559858"/>
              <a:gd name="connsiteY2" fmla="*/ 221327 h 1934749"/>
              <a:gd name="connsiteX3" fmla="*/ 5372080 w 5559858"/>
              <a:gd name="connsiteY3" fmla="*/ 867958 h 1934749"/>
              <a:gd name="connsiteX4" fmla="*/ 5382590 w 5559858"/>
              <a:gd name="connsiteY4" fmla="*/ 1382965 h 1934749"/>
              <a:gd name="connsiteX5" fmla="*/ 2951088 w 5559858"/>
              <a:gd name="connsiteY5" fmla="*/ 1931967 h 1934749"/>
              <a:gd name="connsiteX6" fmla="*/ 758039 w 5559858"/>
              <a:gd name="connsiteY6" fmla="*/ 1572150 h 1934749"/>
              <a:gd name="connsiteX7" fmla="*/ 264053 w 5559858"/>
              <a:gd name="connsiteY7" fmla="*/ 952039 h 1934749"/>
              <a:gd name="connsiteX8" fmla="*/ 210926 w 5559858"/>
              <a:gd name="connsiteY8" fmla="*/ 158264 h 1934749"/>
              <a:gd name="connsiteX0" fmla="*/ 210926 w 5559858"/>
              <a:gd name="connsiteY0" fmla="*/ 158264 h 1653327"/>
              <a:gd name="connsiteX1" fmla="*/ 2951088 w 5559858"/>
              <a:gd name="connsiteY1" fmla="*/ 3155 h 1653327"/>
              <a:gd name="connsiteX2" fmla="*/ 5365429 w 5559858"/>
              <a:gd name="connsiteY2" fmla="*/ 221327 h 1653327"/>
              <a:gd name="connsiteX3" fmla="*/ 5372080 w 5559858"/>
              <a:gd name="connsiteY3" fmla="*/ 867958 h 1653327"/>
              <a:gd name="connsiteX4" fmla="*/ 5382590 w 5559858"/>
              <a:gd name="connsiteY4" fmla="*/ 1382965 h 1653327"/>
              <a:gd name="connsiteX5" fmla="*/ 2877516 w 5559858"/>
              <a:gd name="connsiteY5" fmla="*/ 1595636 h 1653327"/>
              <a:gd name="connsiteX6" fmla="*/ 758039 w 5559858"/>
              <a:gd name="connsiteY6" fmla="*/ 1572150 h 1653327"/>
              <a:gd name="connsiteX7" fmla="*/ 264053 w 5559858"/>
              <a:gd name="connsiteY7" fmla="*/ 952039 h 1653327"/>
              <a:gd name="connsiteX8" fmla="*/ 210926 w 5559858"/>
              <a:gd name="connsiteY8" fmla="*/ 158264 h 1653327"/>
              <a:gd name="connsiteX0" fmla="*/ 210926 w 5559858"/>
              <a:gd name="connsiteY0" fmla="*/ 158264 h 1658698"/>
              <a:gd name="connsiteX1" fmla="*/ 2951088 w 5559858"/>
              <a:gd name="connsiteY1" fmla="*/ 3155 h 1658698"/>
              <a:gd name="connsiteX2" fmla="*/ 5365429 w 5559858"/>
              <a:gd name="connsiteY2" fmla="*/ 221327 h 1658698"/>
              <a:gd name="connsiteX3" fmla="*/ 5372080 w 5559858"/>
              <a:gd name="connsiteY3" fmla="*/ 867958 h 1658698"/>
              <a:gd name="connsiteX4" fmla="*/ 5382590 w 5559858"/>
              <a:gd name="connsiteY4" fmla="*/ 1382965 h 1658698"/>
              <a:gd name="connsiteX5" fmla="*/ 2877516 w 5559858"/>
              <a:gd name="connsiteY5" fmla="*/ 1658698 h 1658698"/>
              <a:gd name="connsiteX6" fmla="*/ 758039 w 5559858"/>
              <a:gd name="connsiteY6" fmla="*/ 1572150 h 1658698"/>
              <a:gd name="connsiteX7" fmla="*/ 264053 w 5559858"/>
              <a:gd name="connsiteY7" fmla="*/ 952039 h 1658698"/>
              <a:gd name="connsiteX8" fmla="*/ 210926 w 5559858"/>
              <a:gd name="connsiteY8" fmla="*/ 158264 h 1658698"/>
              <a:gd name="connsiteX0" fmla="*/ 210926 w 5559858"/>
              <a:gd name="connsiteY0" fmla="*/ 249948 h 1655789"/>
              <a:gd name="connsiteX1" fmla="*/ 2951088 w 5559858"/>
              <a:gd name="connsiteY1" fmla="*/ 246 h 1655789"/>
              <a:gd name="connsiteX2" fmla="*/ 5365429 w 5559858"/>
              <a:gd name="connsiteY2" fmla="*/ 218418 h 1655789"/>
              <a:gd name="connsiteX3" fmla="*/ 5372080 w 5559858"/>
              <a:gd name="connsiteY3" fmla="*/ 865049 h 1655789"/>
              <a:gd name="connsiteX4" fmla="*/ 5382590 w 5559858"/>
              <a:gd name="connsiteY4" fmla="*/ 1380056 h 1655789"/>
              <a:gd name="connsiteX5" fmla="*/ 2877516 w 5559858"/>
              <a:gd name="connsiteY5" fmla="*/ 1655789 h 1655789"/>
              <a:gd name="connsiteX6" fmla="*/ 758039 w 5559858"/>
              <a:gd name="connsiteY6" fmla="*/ 1569241 h 1655789"/>
              <a:gd name="connsiteX7" fmla="*/ 264053 w 5559858"/>
              <a:gd name="connsiteY7" fmla="*/ 949130 h 1655789"/>
              <a:gd name="connsiteX8" fmla="*/ 210926 w 5559858"/>
              <a:gd name="connsiteY8" fmla="*/ 249948 h 1655789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24661 w 5559858"/>
              <a:gd name="connsiteY5" fmla="*/ 1119761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59858"/>
              <a:gd name="connsiteY0" fmla="*/ 249948 h 1569241"/>
              <a:gd name="connsiteX1" fmla="*/ 2951088 w 5559858"/>
              <a:gd name="connsiteY1" fmla="*/ 246 h 1569241"/>
              <a:gd name="connsiteX2" fmla="*/ 5365429 w 5559858"/>
              <a:gd name="connsiteY2" fmla="*/ 218418 h 1569241"/>
              <a:gd name="connsiteX3" fmla="*/ 5372080 w 5559858"/>
              <a:gd name="connsiteY3" fmla="*/ 865049 h 1569241"/>
              <a:gd name="connsiteX4" fmla="*/ 5382590 w 5559858"/>
              <a:gd name="connsiteY4" fmla="*/ 1380056 h 1569241"/>
              <a:gd name="connsiteX5" fmla="*/ 3066702 w 5559858"/>
              <a:gd name="connsiteY5" fmla="*/ 1561195 h 1569241"/>
              <a:gd name="connsiteX6" fmla="*/ 758039 w 5559858"/>
              <a:gd name="connsiteY6" fmla="*/ 1569241 h 1569241"/>
              <a:gd name="connsiteX7" fmla="*/ 264053 w 5559858"/>
              <a:gd name="connsiteY7" fmla="*/ 949130 h 1569241"/>
              <a:gd name="connsiteX8" fmla="*/ 210926 w 5559858"/>
              <a:gd name="connsiteY8" fmla="*/ 249948 h 1569241"/>
              <a:gd name="connsiteX0" fmla="*/ 210926 w 5530830"/>
              <a:gd name="connsiteY0" fmla="*/ 249948 h 1569241"/>
              <a:gd name="connsiteX1" fmla="*/ 2951088 w 5530830"/>
              <a:gd name="connsiteY1" fmla="*/ 246 h 1569241"/>
              <a:gd name="connsiteX2" fmla="*/ 5365429 w 5530830"/>
              <a:gd name="connsiteY2" fmla="*/ 218418 h 1569241"/>
              <a:gd name="connsiteX3" fmla="*/ 5235446 w 5530830"/>
              <a:gd name="connsiteY3" fmla="*/ 928111 h 1569241"/>
              <a:gd name="connsiteX4" fmla="*/ 5382590 w 5530830"/>
              <a:gd name="connsiteY4" fmla="*/ 1380056 h 1569241"/>
              <a:gd name="connsiteX5" fmla="*/ 3066702 w 5530830"/>
              <a:gd name="connsiteY5" fmla="*/ 1561195 h 1569241"/>
              <a:gd name="connsiteX6" fmla="*/ 758039 w 5530830"/>
              <a:gd name="connsiteY6" fmla="*/ 1569241 h 1569241"/>
              <a:gd name="connsiteX7" fmla="*/ 264053 w 5530830"/>
              <a:gd name="connsiteY7" fmla="*/ 949130 h 1569241"/>
              <a:gd name="connsiteX8" fmla="*/ 210926 w 5530830"/>
              <a:gd name="connsiteY8" fmla="*/ 249948 h 1569241"/>
              <a:gd name="connsiteX0" fmla="*/ 210926 w 5532726"/>
              <a:gd name="connsiteY0" fmla="*/ 249948 h 1569241"/>
              <a:gd name="connsiteX1" fmla="*/ 2951088 w 5532726"/>
              <a:gd name="connsiteY1" fmla="*/ 246 h 1569241"/>
              <a:gd name="connsiteX2" fmla="*/ 5365429 w 5532726"/>
              <a:gd name="connsiteY2" fmla="*/ 218418 h 1569241"/>
              <a:gd name="connsiteX3" fmla="*/ 5245956 w 5532726"/>
              <a:gd name="connsiteY3" fmla="*/ 1117297 h 1569241"/>
              <a:gd name="connsiteX4" fmla="*/ 5382590 w 5532726"/>
              <a:gd name="connsiteY4" fmla="*/ 1380056 h 1569241"/>
              <a:gd name="connsiteX5" fmla="*/ 3066702 w 5532726"/>
              <a:gd name="connsiteY5" fmla="*/ 1561195 h 1569241"/>
              <a:gd name="connsiteX6" fmla="*/ 758039 w 5532726"/>
              <a:gd name="connsiteY6" fmla="*/ 1569241 h 1569241"/>
              <a:gd name="connsiteX7" fmla="*/ 264053 w 5532726"/>
              <a:gd name="connsiteY7" fmla="*/ 949130 h 1569241"/>
              <a:gd name="connsiteX8" fmla="*/ 210926 w 5532726"/>
              <a:gd name="connsiteY8" fmla="*/ 249948 h 1569241"/>
              <a:gd name="connsiteX0" fmla="*/ 210926 w 5517805"/>
              <a:gd name="connsiteY0" fmla="*/ 249948 h 1574606"/>
              <a:gd name="connsiteX1" fmla="*/ 2951088 w 5517805"/>
              <a:gd name="connsiteY1" fmla="*/ 246 h 1574606"/>
              <a:gd name="connsiteX2" fmla="*/ 5365429 w 5517805"/>
              <a:gd name="connsiteY2" fmla="*/ 218418 h 1574606"/>
              <a:gd name="connsiteX3" fmla="*/ 5245956 w 5517805"/>
              <a:gd name="connsiteY3" fmla="*/ 1117297 h 1574606"/>
              <a:gd name="connsiteX4" fmla="*/ 5309018 w 5517805"/>
              <a:gd name="connsiteY4" fmla="*/ 1411587 h 1574606"/>
              <a:gd name="connsiteX5" fmla="*/ 3066702 w 5517805"/>
              <a:gd name="connsiteY5" fmla="*/ 1561195 h 1574606"/>
              <a:gd name="connsiteX6" fmla="*/ 758039 w 5517805"/>
              <a:gd name="connsiteY6" fmla="*/ 1569241 h 1574606"/>
              <a:gd name="connsiteX7" fmla="*/ 264053 w 5517805"/>
              <a:gd name="connsiteY7" fmla="*/ 949130 h 1574606"/>
              <a:gd name="connsiteX8" fmla="*/ 210926 w 5517805"/>
              <a:gd name="connsiteY8" fmla="*/ 249948 h 15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7805" h="1574606">
                <a:moveTo>
                  <a:pt x="210926" y="249948"/>
                </a:moveTo>
                <a:cubicBezTo>
                  <a:pt x="658765" y="91801"/>
                  <a:pt x="2092004" y="5501"/>
                  <a:pt x="2951088" y="246"/>
                </a:cubicBezTo>
                <a:cubicBezTo>
                  <a:pt x="3810172" y="-5009"/>
                  <a:pt x="4961930" y="74284"/>
                  <a:pt x="5365429" y="218418"/>
                </a:cubicBezTo>
                <a:cubicBezTo>
                  <a:pt x="5768928" y="362552"/>
                  <a:pt x="5243096" y="923691"/>
                  <a:pt x="5245956" y="1117297"/>
                </a:cubicBezTo>
                <a:cubicBezTo>
                  <a:pt x="5248816" y="1310903"/>
                  <a:pt x="5712517" y="1234252"/>
                  <a:pt x="5309018" y="1411587"/>
                </a:cubicBezTo>
                <a:cubicBezTo>
                  <a:pt x="4847069" y="1642390"/>
                  <a:pt x="3825198" y="1534919"/>
                  <a:pt x="3066702" y="1561195"/>
                </a:cubicBezTo>
                <a:cubicBezTo>
                  <a:pt x="2308206" y="1587471"/>
                  <a:pt x="1527593" y="1566559"/>
                  <a:pt x="758039" y="1569241"/>
                </a:cubicBezTo>
                <a:cubicBezTo>
                  <a:pt x="289179" y="1421685"/>
                  <a:pt x="188825" y="1212805"/>
                  <a:pt x="264053" y="949130"/>
                </a:cubicBezTo>
                <a:cubicBezTo>
                  <a:pt x="150095" y="748517"/>
                  <a:pt x="-236913" y="408095"/>
                  <a:pt x="210926" y="249948"/>
                </a:cubicBezTo>
                <a:close/>
              </a:path>
            </a:pathLst>
          </a:custGeom>
          <a:solidFill>
            <a:srgbClr val="FDF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54AAB031-AE7D-424F-BB91-50E95252C894}"/>
              </a:ext>
            </a:extLst>
          </p:cNvPr>
          <p:cNvSpPr/>
          <p:nvPr/>
        </p:nvSpPr>
        <p:spPr>
          <a:xfrm>
            <a:off x="4527937" y="1339503"/>
            <a:ext cx="2764295" cy="1033794"/>
          </a:xfrm>
          <a:custGeom>
            <a:avLst/>
            <a:gdLst>
              <a:gd name="connsiteX0" fmla="*/ 0 w 3048000"/>
              <a:gd name="connsiteY0" fmla="*/ 140141 h 840827"/>
              <a:gd name="connsiteX1" fmla="*/ 140141 w 3048000"/>
              <a:gd name="connsiteY1" fmla="*/ 0 h 840827"/>
              <a:gd name="connsiteX2" fmla="*/ 2907859 w 3048000"/>
              <a:gd name="connsiteY2" fmla="*/ 0 h 840827"/>
              <a:gd name="connsiteX3" fmla="*/ 3048000 w 3048000"/>
              <a:gd name="connsiteY3" fmla="*/ 140141 h 840827"/>
              <a:gd name="connsiteX4" fmla="*/ 3048000 w 3048000"/>
              <a:gd name="connsiteY4" fmla="*/ 700686 h 840827"/>
              <a:gd name="connsiteX5" fmla="*/ 2907859 w 3048000"/>
              <a:gd name="connsiteY5" fmla="*/ 840827 h 840827"/>
              <a:gd name="connsiteX6" fmla="*/ 140141 w 3048000"/>
              <a:gd name="connsiteY6" fmla="*/ 840827 h 840827"/>
              <a:gd name="connsiteX7" fmla="*/ 0 w 3048000"/>
              <a:gd name="connsiteY7" fmla="*/ 700686 h 840827"/>
              <a:gd name="connsiteX8" fmla="*/ 0 w 3048000"/>
              <a:gd name="connsiteY8" fmla="*/ 140141 h 840827"/>
              <a:gd name="connsiteX0" fmla="*/ 0 w 3142593"/>
              <a:gd name="connsiteY0" fmla="*/ 140141 h 840827"/>
              <a:gd name="connsiteX1" fmla="*/ 140141 w 3142593"/>
              <a:gd name="connsiteY1" fmla="*/ 0 h 840827"/>
              <a:gd name="connsiteX2" fmla="*/ 2907859 w 3142593"/>
              <a:gd name="connsiteY2" fmla="*/ 0 h 840827"/>
              <a:gd name="connsiteX3" fmla="*/ 3142593 w 3142593"/>
              <a:gd name="connsiteY3" fmla="*/ 329328 h 840827"/>
              <a:gd name="connsiteX4" fmla="*/ 3048000 w 3142593"/>
              <a:gd name="connsiteY4" fmla="*/ 700686 h 840827"/>
              <a:gd name="connsiteX5" fmla="*/ 2907859 w 3142593"/>
              <a:gd name="connsiteY5" fmla="*/ 840827 h 840827"/>
              <a:gd name="connsiteX6" fmla="*/ 140141 w 3142593"/>
              <a:gd name="connsiteY6" fmla="*/ 840827 h 840827"/>
              <a:gd name="connsiteX7" fmla="*/ 0 w 3142593"/>
              <a:gd name="connsiteY7" fmla="*/ 700686 h 840827"/>
              <a:gd name="connsiteX8" fmla="*/ 0 w 3142593"/>
              <a:gd name="connsiteY8" fmla="*/ 140141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94593 w 3237186"/>
              <a:gd name="connsiteY7" fmla="*/ 700686 h 840827"/>
              <a:gd name="connsiteX8" fmla="*/ 0 w 3237186"/>
              <a:gd name="connsiteY8" fmla="*/ 339838 h 840827"/>
              <a:gd name="connsiteX0" fmla="*/ 0 w 3237186"/>
              <a:gd name="connsiteY0" fmla="*/ 339838 h 840827"/>
              <a:gd name="connsiteX1" fmla="*/ 234734 w 3237186"/>
              <a:gd name="connsiteY1" fmla="*/ 0 h 840827"/>
              <a:gd name="connsiteX2" fmla="*/ 3002452 w 3237186"/>
              <a:gd name="connsiteY2" fmla="*/ 0 h 840827"/>
              <a:gd name="connsiteX3" fmla="*/ 3237186 w 3237186"/>
              <a:gd name="connsiteY3" fmla="*/ 329328 h 840827"/>
              <a:gd name="connsiteX4" fmla="*/ 3142593 w 3237186"/>
              <a:gd name="connsiteY4" fmla="*/ 700686 h 840827"/>
              <a:gd name="connsiteX5" fmla="*/ 3002452 w 3237186"/>
              <a:gd name="connsiteY5" fmla="*/ 840827 h 840827"/>
              <a:gd name="connsiteX6" fmla="*/ 234734 w 3237186"/>
              <a:gd name="connsiteY6" fmla="*/ 840827 h 840827"/>
              <a:gd name="connsiteX7" fmla="*/ 52552 w 3237186"/>
              <a:gd name="connsiteY7" fmla="*/ 627114 h 840827"/>
              <a:gd name="connsiteX8" fmla="*/ 0 w 3237186"/>
              <a:gd name="connsiteY8" fmla="*/ 339838 h 840827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3002452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39838 h 872358"/>
              <a:gd name="connsiteX1" fmla="*/ 234734 w 3237186"/>
              <a:gd name="connsiteY1" fmla="*/ 0 h 872358"/>
              <a:gd name="connsiteX2" fmla="*/ 2945005 w 3237186"/>
              <a:gd name="connsiteY2" fmla="*/ 0 h 872358"/>
              <a:gd name="connsiteX3" fmla="*/ 3237186 w 3237186"/>
              <a:gd name="connsiteY3" fmla="*/ 329328 h 872358"/>
              <a:gd name="connsiteX4" fmla="*/ 3142593 w 3237186"/>
              <a:gd name="connsiteY4" fmla="*/ 700686 h 872358"/>
              <a:gd name="connsiteX5" fmla="*/ 3002452 w 3237186"/>
              <a:gd name="connsiteY5" fmla="*/ 840827 h 872358"/>
              <a:gd name="connsiteX6" fmla="*/ 339838 w 3237186"/>
              <a:gd name="connsiteY6" fmla="*/ 872358 h 872358"/>
              <a:gd name="connsiteX7" fmla="*/ 52552 w 3237186"/>
              <a:gd name="connsiteY7" fmla="*/ 627114 h 872358"/>
              <a:gd name="connsiteX8" fmla="*/ 0 w 3237186"/>
              <a:gd name="connsiteY8" fmla="*/ 339838 h 872358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3002452 w 3237186"/>
              <a:gd name="connsiteY5" fmla="*/ 895485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27016"/>
              <a:gd name="connsiteX1" fmla="*/ 234734 w 3237186"/>
              <a:gd name="connsiteY1" fmla="*/ 54658 h 927016"/>
              <a:gd name="connsiteX2" fmla="*/ 2945005 w 3237186"/>
              <a:gd name="connsiteY2" fmla="*/ 54658 h 927016"/>
              <a:gd name="connsiteX3" fmla="*/ 3237186 w 3237186"/>
              <a:gd name="connsiteY3" fmla="*/ 383986 h 927016"/>
              <a:gd name="connsiteX4" fmla="*/ 3142593 w 3237186"/>
              <a:gd name="connsiteY4" fmla="*/ 755344 h 927016"/>
              <a:gd name="connsiteX5" fmla="*/ 2879350 w 3237186"/>
              <a:gd name="connsiteY5" fmla="*/ 904268 h 927016"/>
              <a:gd name="connsiteX6" fmla="*/ 339838 w 3237186"/>
              <a:gd name="connsiteY6" fmla="*/ 927016 h 927016"/>
              <a:gd name="connsiteX7" fmla="*/ 52552 w 3237186"/>
              <a:gd name="connsiteY7" fmla="*/ 681772 h 927016"/>
              <a:gd name="connsiteX8" fmla="*/ 0 w 3237186"/>
              <a:gd name="connsiteY8" fmla="*/ 394496 h 927016"/>
              <a:gd name="connsiteX0" fmla="*/ 0 w 3237186"/>
              <a:gd name="connsiteY0" fmla="*/ 394496 h 904268"/>
              <a:gd name="connsiteX1" fmla="*/ 234734 w 3237186"/>
              <a:gd name="connsiteY1" fmla="*/ 54658 h 904268"/>
              <a:gd name="connsiteX2" fmla="*/ 2945005 w 3237186"/>
              <a:gd name="connsiteY2" fmla="*/ 54658 h 904268"/>
              <a:gd name="connsiteX3" fmla="*/ 3237186 w 3237186"/>
              <a:gd name="connsiteY3" fmla="*/ 383986 h 904268"/>
              <a:gd name="connsiteX4" fmla="*/ 3142593 w 3237186"/>
              <a:gd name="connsiteY4" fmla="*/ 755344 h 904268"/>
              <a:gd name="connsiteX5" fmla="*/ 2879350 w 3237186"/>
              <a:gd name="connsiteY5" fmla="*/ 904268 h 904268"/>
              <a:gd name="connsiteX6" fmla="*/ 380871 w 3237186"/>
              <a:gd name="connsiteY6" fmla="*/ 812823 h 904268"/>
              <a:gd name="connsiteX7" fmla="*/ 52552 w 3237186"/>
              <a:gd name="connsiteY7" fmla="*/ 681772 h 904268"/>
              <a:gd name="connsiteX8" fmla="*/ 0 w 3237186"/>
              <a:gd name="connsiteY8" fmla="*/ 394496 h 9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186" h="904268">
                <a:moveTo>
                  <a:pt x="0" y="394496"/>
                </a:moveTo>
                <a:cubicBezTo>
                  <a:pt x="0" y="317098"/>
                  <a:pt x="157336" y="54658"/>
                  <a:pt x="234734" y="54658"/>
                </a:cubicBezTo>
                <a:cubicBezTo>
                  <a:pt x="1138158" y="54658"/>
                  <a:pt x="1401452" y="-68321"/>
                  <a:pt x="2945005" y="54658"/>
                </a:cubicBezTo>
                <a:cubicBezTo>
                  <a:pt x="3022403" y="54658"/>
                  <a:pt x="3237186" y="306588"/>
                  <a:pt x="3237186" y="383986"/>
                </a:cubicBezTo>
                <a:cubicBezTo>
                  <a:pt x="3237186" y="570834"/>
                  <a:pt x="3142593" y="568496"/>
                  <a:pt x="3142593" y="755344"/>
                </a:cubicBezTo>
                <a:cubicBezTo>
                  <a:pt x="3142593" y="832742"/>
                  <a:pt x="2956748" y="904268"/>
                  <a:pt x="2879350" y="904268"/>
                </a:cubicBezTo>
                <a:cubicBezTo>
                  <a:pt x="1540439" y="744951"/>
                  <a:pt x="1227375" y="805240"/>
                  <a:pt x="380871" y="812823"/>
                </a:cubicBezTo>
                <a:cubicBezTo>
                  <a:pt x="303473" y="812823"/>
                  <a:pt x="52552" y="759170"/>
                  <a:pt x="52552" y="681772"/>
                </a:cubicBezTo>
                <a:lnTo>
                  <a:pt x="0" y="3944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C00A36-1062-409F-A457-1A5FB8373926}"/>
              </a:ext>
            </a:extLst>
          </p:cNvPr>
          <p:cNvSpPr/>
          <p:nvPr/>
        </p:nvSpPr>
        <p:spPr>
          <a:xfrm>
            <a:off x="5217027" y="1414616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주의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6E992-8258-45AE-875A-729B98DE3EDF}"/>
              </a:ext>
            </a:extLst>
          </p:cNvPr>
          <p:cNvSpPr/>
          <p:nvPr/>
        </p:nvSpPr>
        <p:spPr>
          <a:xfrm>
            <a:off x="1945394" y="2624092"/>
            <a:ext cx="81335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상관관계가 존재한다고 해서</a:t>
            </a:r>
            <a:r>
              <a:rPr lang="en-US" altLang="ko-KR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,</a:t>
            </a:r>
          </a:p>
          <a:p>
            <a:pPr algn="ctr"/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반드시 </a:t>
            </a:r>
            <a:r>
              <a:rPr lang="ko-KR" altLang="en-US" sz="3000" dirty="0" err="1">
                <a:latin typeface="양재소슬체S" panose="02020603020101020101" pitchFamily="18" charset="-127"/>
                <a:ea typeface="양재소슬체S" panose="02020603020101020101" pitchFamily="18" charset="-127"/>
              </a:rPr>
              <a:t>피처간의</a:t>
            </a:r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 인과관계가 존재하는 것을 </a:t>
            </a:r>
            <a:endParaRPr lang="en-US" altLang="ko-KR" sz="3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/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의미하진 않는다</a:t>
            </a:r>
            <a:r>
              <a:rPr lang="en-US" altLang="ko-KR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!</a:t>
            </a:r>
          </a:p>
          <a:p>
            <a:pPr algn="ctr"/>
            <a:r>
              <a:rPr lang="en-US" altLang="ko-KR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 </a:t>
            </a:r>
          </a:p>
          <a:p>
            <a:pPr algn="ctr"/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즉</a:t>
            </a:r>
            <a:r>
              <a:rPr lang="en-US" altLang="ko-KR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, </a:t>
            </a:r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상관관계는 인과관계를 의미하지 않음</a:t>
            </a:r>
            <a:endParaRPr lang="en-US" altLang="ko-KR" sz="3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/>
            <a:endParaRPr lang="en-US" altLang="ko-KR" sz="3000" dirty="0"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  <a:p>
            <a:pPr algn="ctr"/>
            <a:r>
              <a:rPr lang="ko-KR" altLang="en-US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추가적인 분석 필요</a:t>
            </a:r>
            <a:r>
              <a:rPr lang="en-US" altLang="ko-KR" sz="3000" dirty="0">
                <a:latin typeface="양재소슬체S" panose="02020603020101020101" pitchFamily="18" charset="-127"/>
                <a:ea typeface="양재소슬체S" panose="02020603020101020101" pitchFamily="18" charset="-127"/>
              </a:rPr>
              <a:t>!</a:t>
            </a:r>
            <a:endParaRPr lang="ko-KR" altLang="en-US" sz="3000" dirty="0"/>
          </a:p>
        </p:txBody>
      </p:sp>
      <p:pic>
        <p:nvPicPr>
          <p:cNvPr id="6146" name="Picture 2" descr="모여봐요 동물의 숲 - 신규 아트워크">
            <a:extLst>
              <a:ext uri="{FF2B5EF4-FFF2-40B4-BE49-F238E27FC236}">
                <a16:creationId xmlns:a16="http://schemas.microsoft.com/office/drawing/2014/main" id="{95935F2E-8CAF-4179-8520-D2A5360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1421" l="1667" r="95167">
                        <a14:foregroundMark x1="23500" y1="77480" x2="59833" y2="82574"/>
                        <a14:foregroundMark x1="59833" y1="82574" x2="79833" y2="76408"/>
                        <a14:foregroundMark x1="88667" y1="75871" x2="75667" y2="82842"/>
                        <a14:foregroundMark x1="75667" y1="82842" x2="61667" y2="67292"/>
                        <a14:foregroundMark x1="61667" y1="67292" x2="61833" y2="61662"/>
                        <a14:foregroundMark x1="10333" y1="75067" x2="35000" y2="85523"/>
                        <a14:foregroundMark x1="35000" y1="85523" x2="56333" y2="75871"/>
                        <a14:foregroundMark x1="65500" y1="88740" x2="39833" y2="91957"/>
                        <a14:foregroundMark x1="39833" y1="91957" x2="39000" y2="91153"/>
                        <a14:foregroundMark x1="6500" y1="73458" x2="33833" y2="78820"/>
                        <a14:foregroundMark x1="15500" y1="82306" x2="31333" y2="78552"/>
                        <a14:foregroundMark x1="1833" y1="73995" x2="12833" y2="71582"/>
                        <a14:foregroundMark x1="95333" y1="73995" x2="86000" y2="69705"/>
                        <a14:foregroundMark x1="90833" y1="53887" x2="85333" y2="61662"/>
                        <a14:foregroundMark x1="74000" y1="13137" x2="74000" y2="38338"/>
                        <a14:foregroundMark x1="78667" y1="4290" x2="78667" y2="4290"/>
                        <a14:foregroundMark x1="92000" y1="63807" x2="92000" y2="63807"/>
                        <a14:foregroundMark x1="92667" y1="68633" x2="92667" y2="68633"/>
                        <a14:foregroundMark x1="12667" y1="57909" x2="12667" y2="57909"/>
                        <a14:foregroundMark x1="7167" y1="60590" x2="7167" y2="60590"/>
                        <a14:foregroundMark x1="7500" y1="60322" x2="7500" y2="60322"/>
                        <a14:foregroundMark x1="87667" y1="49330" x2="89667" y2="57641"/>
                        <a14:foregroundMark x1="86667" y1="47185" x2="90500" y2="55764"/>
                        <a14:foregroundMark x1="6833" y1="61394" x2="8167" y2="60322"/>
                        <a14:foregroundMark x1="7333" y1="60322" x2="7333" y2="60322"/>
                        <a14:foregroundMark x1="7333" y1="60322" x2="7333" y2="6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40" y="59266"/>
            <a:ext cx="2094285" cy="13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0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176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-apple-system</vt:lpstr>
      <vt:lpstr>MD솔체</vt:lpstr>
      <vt:lpstr>MD아트체</vt:lpstr>
      <vt:lpstr>맑은 고딕</vt:lpstr>
      <vt:lpstr>양재소슬체S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예림 조</cp:lastModifiedBy>
  <cp:revision>6</cp:revision>
  <dcterms:created xsi:type="dcterms:W3CDTF">2020-04-17T13:59:19Z</dcterms:created>
  <dcterms:modified xsi:type="dcterms:W3CDTF">2024-03-21T09:12:43Z</dcterms:modified>
</cp:coreProperties>
</file>