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42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7.png" Type="http://schemas.openxmlformats.org/officeDocument/2006/relationships/image"/><Relationship Id="rId16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9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7.png" Type="http://schemas.openxmlformats.org/officeDocument/2006/relationships/image"/><Relationship Id="rId12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21.png" Type="http://schemas.openxmlformats.org/officeDocument/2006/relationships/image"/><Relationship Id="rId6" Target="../media/image9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26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26.png" Type="http://schemas.openxmlformats.org/officeDocument/2006/relationships/image"/><Relationship Id="rId6" Target="../media/image36.png" Type="http://schemas.openxmlformats.org/officeDocument/2006/relationships/image"/><Relationship Id="rId7" Target="../media/image9.png" Type="http://schemas.openxmlformats.org/officeDocument/2006/relationships/image"/><Relationship Id="rId8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26.png" Type="http://schemas.openxmlformats.org/officeDocument/2006/relationships/image"/><Relationship Id="rId6" Target="../media/image38.png" Type="http://schemas.openxmlformats.org/officeDocument/2006/relationships/image"/><Relationship Id="rId7" Target="../media/image9.pn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9900" y="406400"/>
            <a:ext cx="17411700" cy="946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38700" y="0"/>
            <a:ext cx="8610600" cy="914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74700" y="3035300"/>
            <a:ext cx="15176500" cy="4787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039600" y="56134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9900" y="406400"/>
            <a:ext cx="17411700" cy="946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46700" y="2311400"/>
            <a:ext cx="7607300" cy="5994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47600" y="635000"/>
            <a:ext cx="69850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9900" y="406400"/>
            <a:ext cx="17411700" cy="946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59400" y="1790700"/>
            <a:ext cx="7569200" cy="558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181600" y="3784600"/>
            <a:ext cx="7975600" cy="4279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47600" y="635000"/>
            <a:ext cx="6985000" cy="60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26000" y="1231900"/>
            <a:ext cx="8178800" cy="2057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880100" y="4914900"/>
            <a:ext cx="69596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9900" y="406400"/>
            <a:ext cx="17411700" cy="946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547600" y="635000"/>
            <a:ext cx="6985000" cy="60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778500" y="3911600"/>
            <a:ext cx="787400" cy="787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80100" y="3911600"/>
            <a:ext cx="6629400" cy="787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524500" y="3759200"/>
            <a:ext cx="1358900" cy="1181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705600" y="3873500"/>
            <a:ext cx="3556000" cy="177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778500" y="7493000"/>
            <a:ext cx="787400" cy="787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80100" y="7493000"/>
            <a:ext cx="6629400" cy="787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524500" y="7378700"/>
            <a:ext cx="1524000" cy="1130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705600" y="7454900"/>
            <a:ext cx="3086100" cy="177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778500" y="5702300"/>
            <a:ext cx="787400" cy="787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880100" y="5702300"/>
            <a:ext cx="6616700" cy="787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562600" y="5549900"/>
            <a:ext cx="1358900" cy="1181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705600" y="5664200"/>
            <a:ext cx="4254500" cy="1778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359400" y="1790700"/>
            <a:ext cx="7569200" cy="558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826000" y="1231900"/>
            <a:ext cx="81788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9900" y="406400"/>
            <a:ext cx="17411700" cy="946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600700" y="3784600"/>
            <a:ext cx="7086600" cy="1168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47600" y="635000"/>
            <a:ext cx="6985000" cy="60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24700" y="5842000"/>
            <a:ext cx="469900" cy="406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08900" y="5651500"/>
            <a:ext cx="2882900" cy="1574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37400" y="6502400"/>
            <a:ext cx="469900" cy="406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50100" y="7137400"/>
            <a:ext cx="469900" cy="406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721600" y="6324600"/>
            <a:ext cx="2997200" cy="1574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734300" y="6985000"/>
            <a:ext cx="2578100" cy="1574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359400" y="1790700"/>
            <a:ext cx="7569200" cy="558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826000" y="1231900"/>
            <a:ext cx="81788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9900" y="406400"/>
            <a:ext cx="17411700" cy="946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241800" y="1816100"/>
            <a:ext cx="9461500" cy="558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829800" y="5626100"/>
            <a:ext cx="7200900" cy="1066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336800" y="3848100"/>
            <a:ext cx="6172200" cy="3632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277600" y="4025900"/>
            <a:ext cx="4864100" cy="129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547600" y="635000"/>
            <a:ext cx="6985000" cy="609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00200" y="1130300"/>
            <a:ext cx="12547600" cy="2247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51000" y="7683500"/>
            <a:ext cx="7429500" cy="927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953500" y="6692900"/>
            <a:ext cx="8407400" cy="927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9900" y="406400"/>
            <a:ext cx="17411700" cy="946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241800" y="1816100"/>
            <a:ext cx="9461500" cy="558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36800" y="3670300"/>
            <a:ext cx="6172200" cy="3619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893300" y="4978400"/>
            <a:ext cx="6172200" cy="1003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547600" y="635000"/>
            <a:ext cx="6985000" cy="609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00200" y="1130300"/>
            <a:ext cx="12547600" cy="2247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00100" y="7607300"/>
            <a:ext cx="8280400" cy="927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9900" y="406400"/>
            <a:ext cx="17411700" cy="946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241800" y="1816100"/>
            <a:ext cx="9461500" cy="558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45100" y="4927600"/>
            <a:ext cx="7810500" cy="132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47600" y="635000"/>
            <a:ext cx="6985000" cy="609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74800" y="1130300"/>
            <a:ext cx="125349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9900" y="406400"/>
            <a:ext cx="17411700" cy="946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241800" y="1816100"/>
            <a:ext cx="9461500" cy="558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130800" y="4572000"/>
            <a:ext cx="8039100" cy="2311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47600" y="635000"/>
            <a:ext cx="6985000" cy="609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4600" y="1130300"/>
            <a:ext cx="129413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9900" y="406400"/>
            <a:ext cx="17411700" cy="946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2222500"/>
            <a:ext cx="7200900" cy="6273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86900" y="3911600"/>
            <a:ext cx="8013700" cy="2921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47600" y="635000"/>
            <a:ext cx="6985000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