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1703" y="2393319"/>
            <a:ext cx="6171429" cy="4667908"/>
            <a:chOff x="5941703" y="2393319"/>
            <a:chExt cx="6171429" cy="46679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1703" y="2393319"/>
              <a:ext cx="6171429" cy="4667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0952" y="1946656"/>
            <a:ext cx="8168457" cy="20647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4752" y="3742889"/>
            <a:ext cx="7362200" cy="3908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338222" y="1108560"/>
            <a:ext cx="19821829" cy="20647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0348" y="2705548"/>
            <a:ext cx="6327105" cy="44691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17924" y="2701748"/>
            <a:ext cx="6423257" cy="5987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5727" y="1801892"/>
            <a:ext cx="6566248" cy="42346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9066" y="1885616"/>
            <a:ext cx="7162905" cy="41665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9442" y="5741383"/>
            <a:ext cx="6405314" cy="4469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94517" y="3239791"/>
            <a:ext cx="7187302" cy="2697390"/>
            <a:chOff x="7194517" y="3239791"/>
            <a:chExt cx="7187302" cy="2697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4517" y="3239791"/>
              <a:ext cx="7187302" cy="2697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374" y="1185081"/>
            <a:ext cx="5664314" cy="206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1147" y="3224098"/>
            <a:ext cx="4768590" cy="3328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952" y="3829745"/>
            <a:ext cx="7804905" cy="3489158"/>
            <a:chOff x="1337952" y="3829745"/>
            <a:chExt cx="7804905" cy="34891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952" y="3829745"/>
              <a:ext cx="7804905" cy="3489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4495" y="575227"/>
            <a:ext cx="7023752" cy="306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0888" y="2483622"/>
            <a:ext cx="7966522" cy="5758802"/>
            <a:chOff x="1430888" y="2483622"/>
            <a:chExt cx="7966522" cy="5758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0888" y="2483622"/>
              <a:ext cx="7966522" cy="5758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619241" y="7972833"/>
              <a:ext cx="6202476" cy="75432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250155" y="642091"/>
              <a:ext cx="940648" cy="7352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6399" y="575227"/>
            <a:ext cx="4858724" cy="2064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2024-05-09T01:40:57Z</dcterms:created>
  <dcterms:modified xsi:type="dcterms:W3CDTF">2024-05-09T01:40:57Z</dcterms:modified>
</cp:coreProperties>
</file>