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71" r:id="rId3"/>
    <p:sldId id="272" r:id="rId4"/>
    <p:sldId id="268" r:id="rId5"/>
    <p:sldId id="273" r:id="rId6"/>
    <p:sldId id="274" r:id="rId7"/>
    <p:sldId id="270" r:id="rId8"/>
  </p:sldIdLst>
  <p:sldSz cx="12192000" cy="6858000"/>
  <p:notesSz cx="6858000" cy="9144000"/>
  <p:embeddedFontLst>
    <p:embeddedFont>
      <p:font typeface="Noto Sans KR Black" panose="020B0200000000000000" pitchFamily="50" charset="-127"/>
      <p:bold r:id="rId9"/>
    </p:embeddedFont>
    <p:embeddedFont>
      <p:font typeface="Noto Sans KR Bold" panose="020B0200000000000000" pitchFamily="50" charset="-127"/>
      <p:bold r:id="rId10"/>
    </p:embeddedFont>
    <p:embeddedFont>
      <p:font typeface="Noto Sans KR Regular" panose="020B0200000000000000" pitchFamily="50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강식" initials="신" lastIdx="7" clrIdx="0">
    <p:extLst>
      <p:ext uri="{19B8F6BF-5375-455C-9EA6-DF929625EA0E}">
        <p15:presenceInfo xmlns:p15="http://schemas.microsoft.com/office/powerpoint/2012/main" userId="신강식" providerId="None"/>
      </p:ext>
    </p:extLst>
  </p:cmAuthor>
  <p:cmAuthor id="2" name="DUKYOON" initials="D" lastIdx="2" clrIdx="1">
    <p:extLst>
      <p:ext uri="{19B8F6BF-5375-455C-9EA6-DF929625EA0E}">
        <p15:presenceInfo xmlns:p15="http://schemas.microsoft.com/office/powerpoint/2012/main" userId="8d2951b7b162fc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499C"/>
    <a:srgbClr val="BBBBBB"/>
    <a:srgbClr val="DDDDDD"/>
    <a:srgbClr val="FAF7FF"/>
    <a:srgbClr val="EEEEEE"/>
    <a:srgbClr val="262626"/>
    <a:srgbClr val="626262"/>
    <a:srgbClr val="EAEAEA"/>
    <a:srgbClr val="5D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8" autoAdjust="0"/>
    <p:restoredTop sz="96513" autoAdjust="0"/>
  </p:normalViewPr>
  <p:slideViewPr>
    <p:cSldViewPr snapToGrid="0" showGuides="1">
      <p:cViewPr>
        <p:scale>
          <a:sx n="66" d="100"/>
          <a:sy n="66" d="100"/>
        </p:scale>
        <p:origin x="-260" y="9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4T11:36:10.761" idx="1">
    <p:pos x="7024" y="466"/>
    <p:text>사진을 불러와서 맨 뒤로 보내기를 적용하시면 사진을 배경으로 적용하실 수 있습니다.
2번과 3번 슬라이드가 사진을 배경으로 적용한 예시입니다. 예시 사진을 그대로 사용하셔도 됩니다.
물론 사진이 아닌 단색 배경을 사용하셔도 되고요!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99225-3295-4BCB-8F16-BF6E8A550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655E4F-AE69-4359-89A0-3BC64E42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4E478-4C14-4B29-83C6-951A57B8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D02E-B8A6-411B-8263-7FADFEA99313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1618F-E95E-4DA3-A733-403F68DA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C8D7D-ED09-411E-899F-EAB648B0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665-E787-498C-A139-96DC43B4F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8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7FEC3-D766-47FD-9B2F-120F5D7D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CEFE0D-DC41-47AC-8AC8-88E57980C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70CC1-3DBB-4033-AF65-A095F0A2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D02E-B8A6-411B-8263-7FADFEA99313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19F81-1840-44C4-BBDE-B5D757E4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CD7DB-3A65-40F5-9CFE-A76A8D82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665-E787-498C-A139-96DC43B4F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3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ED0C5B-3AC0-4253-9615-F7D38800B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9B4A08-BC82-4AD0-94C6-A3DFC6921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FD269-4DB0-4113-86A2-729B2AA4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D02E-B8A6-411B-8263-7FADFEA99313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F1440-C2CF-40D9-A809-EA41A6C1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6192D-4F15-4CBE-AC19-E489AC71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665-E787-498C-A139-96DC43B4F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7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ED20D-4E22-4E86-8865-C5456F62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06B81-B207-49A6-A1BE-E192E35E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10FF9F-EAE1-4F22-AA99-4E4AFBF3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D02E-B8A6-411B-8263-7FADFEA99313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3CDC3-7E03-47B0-94E1-23F40B09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F371E-4E46-4F8E-B33E-DF63F3EC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665-E787-498C-A139-96DC43B4F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1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CF884-12E3-4941-9C83-AE9687E7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BE761-CF6A-4692-850C-7BA6AE07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43638-F09F-4401-B063-22B928FB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D02E-B8A6-411B-8263-7FADFEA99313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4B6BA-BCB9-4965-BF46-76E40074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1E0F6-EF9A-483A-BD81-1E2C2CA6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665-E787-498C-A139-96DC43B4F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4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A2D8B-9AA1-404A-8752-DBECEB4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1AB990-53E6-43D0-8733-604CD6744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68C5F-B234-4093-BD68-D5CE54EDC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86652-A9BF-41F4-A113-CE14FF65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D02E-B8A6-411B-8263-7FADFEA99313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B79FF-F925-4F1C-8A69-3517EACF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B19BB-8B28-4EC9-81F0-FA52B4E3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665-E787-498C-A139-96DC43B4F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461E9-71B4-43B8-A3A6-794D38AB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6F94B-8E19-46FE-8514-0F4DEE0FC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971C2-8593-4144-A66E-20EEB79E1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8F7BD-8F49-48CA-8B1A-53A9F16C8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DB93A6-C272-41FB-A286-44DCEED6D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3D0F-D515-48AD-8832-B96F6864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D02E-B8A6-411B-8263-7FADFEA99313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F3C200-6E24-4F3A-B6A0-A170EAA5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24AFA4-8E34-4585-A254-BCC88DF1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665-E787-498C-A139-96DC43B4F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4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CA14B-39ED-4A83-82F1-9F4F7B71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EFA336-B19B-404E-8002-D30DD0DC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D02E-B8A6-411B-8263-7FADFEA99313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0567A-0699-4A7F-9579-8D4F18CD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11623-B73A-4857-9DA6-1322ED07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665-E787-498C-A139-96DC43B4F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2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B1DDB2-CB73-4A42-ABBD-2A2EBA8F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D02E-B8A6-411B-8263-7FADFEA99313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90BA69-6111-489B-95CF-682E9397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2AE9D1-E435-4116-93E6-1B464E8E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665-E787-498C-A139-96DC43B4F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2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86F42-C1DE-4CA0-868A-DA9933DE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5AC27-8F0C-47F3-9387-E93EE0EDC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95904A-3021-4328-96CA-E4139C1EC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D3800-EFB4-497E-B174-DF38CD7D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D02E-B8A6-411B-8263-7FADFEA99313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B0361-0BD6-4B05-9D64-33C9380E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E58E8-EAB2-428D-B3F4-F3ACDFC3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665-E787-498C-A139-96DC43B4F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2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E219-266B-48EB-8148-7199ED70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1C823-AF0A-419B-9168-C5B4F18E9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723B5-D9C3-4332-9833-CE997509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8A780-68E6-4DC4-BDB2-50D404BA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D02E-B8A6-411B-8263-7FADFEA99313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3CD99-71BC-4431-8E69-B68EC760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1949A-DAA2-40A5-BC95-AE73E5F4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F665-E787-498C-A139-96DC43B4F5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2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F92E4A-8565-4C79-96C2-F41E43E3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098ED-C945-4559-AEB0-4425071A9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4AE61-E473-49D6-A486-45D250807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Noto Sans KR Regular" panose="020B0500000000000000" pitchFamily="34" charset="-127"/>
              </a:defRPr>
            </a:lvl1pPr>
          </a:lstStyle>
          <a:p>
            <a:fld id="{BCC5D02E-B8A6-411B-8263-7FADFEA99313}" type="datetimeFigureOut">
              <a:rPr lang="ko-KR" altLang="en-US" smtClean="0"/>
              <a:pPr/>
              <a:t>2024-03-28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CC7D-746D-4465-A7B3-BD90E690D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Noto Sans KR Regula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F34F4-CF5B-4662-A350-C492CE2C9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Noto Sans KR Regular" panose="020B0500000000000000" pitchFamily="34" charset="-127"/>
              </a:defRPr>
            </a:lvl1pPr>
          </a:lstStyle>
          <a:p>
            <a:fld id="{8F6BF665-E787-498C-A139-96DC43B4F5E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0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Noto Sans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Noto Sans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Noto Sans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Noto Sans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Noto Sans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id="{585E1174-4E87-4D47-9A70-1CF59AE2DB9C}"/>
              </a:ext>
            </a:extLst>
          </p:cNvPr>
          <p:cNvSpPr/>
          <p:nvPr/>
        </p:nvSpPr>
        <p:spPr>
          <a:xfrm rot="5400000" flipV="1">
            <a:off x="5960930" y="648007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sp>
        <p:nvSpPr>
          <p:cNvPr id="6" name="오른쪽 대괄호 5">
            <a:extLst>
              <a:ext uri="{FF2B5EF4-FFF2-40B4-BE49-F238E27FC236}">
                <a16:creationId xmlns:a16="http://schemas.microsoft.com/office/drawing/2014/main" id="{4FDDF971-7BB6-4193-BE30-250E2762B143}"/>
              </a:ext>
            </a:extLst>
          </p:cNvPr>
          <p:cNvSpPr/>
          <p:nvPr/>
        </p:nvSpPr>
        <p:spPr>
          <a:xfrm rot="162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6C9EAA-9067-4F5A-90B2-376F07B8C832}"/>
              </a:ext>
            </a:extLst>
          </p:cNvPr>
          <p:cNvSpPr txBox="1"/>
          <p:nvPr/>
        </p:nvSpPr>
        <p:spPr>
          <a:xfrm>
            <a:off x="4849661" y="2794346"/>
            <a:ext cx="2487911" cy="836571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ctr"/>
            <a:r>
              <a:rPr lang="ko-KR" altLang="en-US" sz="5200" spc="-15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손실함수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8CC648-5E8C-4BEB-8086-0BF82225A080}"/>
              </a:ext>
            </a:extLst>
          </p:cNvPr>
          <p:cNvGrpSpPr/>
          <p:nvPr/>
        </p:nvGrpSpPr>
        <p:grpSpPr>
          <a:xfrm>
            <a:off x="509891" y="3367043"/>
            <a:ext cx="141051" cy="141051"/>
            <a:chOff x="5885234" y="2188723"/>
            <a:chExt cx="282102" cy="282102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D24625D-9B8B-421C-B941-025353F439C3}"/>
                </a:ext>
              </a:extLst>
            </p:cNvPr>
            <p:cNvCxnSpPr/>
            <p:nvPr/>
          </p:nvCxnSpPr>
          <p:spPr>
            <a:xfrm flipH="1">
              <a:off x="5885234" y="2188723"/>
              <a:ext cx="282102" cy="282102"/>
            </a:xfrm>
            <a:prstGeom prst="line">
              <a:avLst/>
            </a:prstGeom>
            <a:ln>
              <a:solidFill>
                <a:srgbClr val="2A2A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4C0F08A-480E-4541-9487-475C012A6845}"/>
                </a:ext>
              </a:extLst>
            </p:cNvPr>
            <p:cNvCxnSpPr>
              <a:cxnSpLocks/>
            </p:cNvCxnSpPr>
            <p:nvPr/>
          </p:nvCxnSpPr>
          <p:spPr>
            <a:xfrm>
              <a:off x="5885234" y="2188723"/>
              <a:ext cx="282102" cy="282102"/>
            </a:xfrm>
            <a:prstGeom prst="line">
              <a:avLst/>
            </a:prstGeom>
            <a:ln>
              <a:solidFill>
                <a:srgbClr val="2A2A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A947A2-8BBD-4CBD-BABD-8E8D2F51D176}"/>
              </a:ext>
            </a:extLst>
          </p:cNvPr>
          <p:cNvGrpSpPr/>
          <p:nvPr/>
        </p:nvGrpSpPr>
        <p:grpSpPr>
          <a:xfrm>
            <a:off x="11541057" y="3367043"/>
            <a:ext cx="141051" cy="141051"/>
            <a:chOff x="5885234" y="2188723"/>
            <a:chExt cx="282102" cy="28210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6492204-431F-47E3-92DB-BE209774C684}"/>
                </a:ext>
              </a:extLst>
            </p:cNvPr>
            <p:cNvCxnSpPr/>
            <p:nvPr/>
          </p:nvCxnSpPr>
          <p:spPr>
            <a:xfrm flipH="1">
              <a:off x="5885234" y="2188723"/>
              <a:ext cx="282102" cy="282102"/>
            </a:xfrm>
            <a:prstGeom prst="line">
              <a:avLst/>
            </a:prstGeom>
            <a:ln>
              <a:solidFill>
                <a:srgbClr val="2A2A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6FD5561-07E9-4AD4-892A-88048EE4953F}"/>
                </a:ext>
              </a:extLst>
            </p:cNvPr>
            <p:cNvCxnSpPr>
              <a:cxnSpLocks/>
            </p:cNvCxnSpPr>
            <p:nvPr/>
          </p:nvCxnSpPr>
          <p:spPr>
            <a:xfrm>
              <a:off x="5885234" y="2188723"/>
              <a:ext cx="282102" cy="282102"/>
            </a:xfrm>
            <a:prstGeom prst="line">
              <a:avLst/>
            </a:prstGeom>
            <a:ln>
              <a:solidFill>
                <a:srgbClr val="2A2A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C36E0FF-5414-4A49-B4BF-CEB1B1BDDE58}"/>
              </a:ext>
            </a:extLst>
          </p:cNvPr>
          <p:cNvSpPr txBox="1"/>
          <p:nvPr/>
        </p:nvSpPr>
        <p:spPr>
          <a:xfrm>
            <a:off x="4854469" y="2451568"/>
            <a:ext cx="2483103" cy="205629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ctr"/>
            <a:r>
              <a:rPr lang="en-US" altLang="ko-KR" sz="11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2024 SMARCLE Kaggle Study Tech-Talk</a:t>
            </a:r>
            <a:endParaRPr lang="ko-KR" altLang="en-US" sz="1100" spc="-4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A2A2A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E81EB2-18B4-40C9-B948-24B4E4A22D19}"/>
              </a:ext>
            </a:extLst>
          </p:cNvPr>
          <p:cNvSpPr txBox="1"/>
          <p:nvPr/>
        </p:nvSpPr>
        <p:spPr>
          <a:xfrm>
            <a:off x="5016538" y="5891372"/>
            <a:ext cx="215892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copyright © all rights reserved papatalabs</a:t>
            </a:r>
            <a:endParaRPr lang="ko-KR" altLang="en-US" sz="900" spc="-2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A2A2A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grpSp>
        <p:nvGrpSpPr>
          <p:cNvPr id="53" name="그래픽 15">
            <a:extLst>
              <a:ext uri="{FF2B5EF4-FFF2-40B4-BE49-F238E27FC236}">
                <a16:creationId xmlns:a16="http://schemas.microsoft.com/office/drawing/2014/main" id="{5CA22D19-DAD6-45B2-8BA9-02133E870DCB}"/>
              </a:ext>
            </a:extLst>
          </p:cNvPr>
          <p:cNvGrpSpPr/>
          <p:nvPr/>
        </p:nvGrpSpPr>
        <p:grpSpPr>
          <a:xfrm>
            <a:off x="5693568" y="5737185"/>
            <a:ext cx="804864" cy="93610"/>
            <a:chOff x="10445750" y="491196"/>
            <a:chExt cx="1149384" cy="133680"/>
          </a:xfrm>
          <a:solidFill>
            <a:srgbClr val="2A2A2A"/>
          </a:solidFill>
        </p:grpSpPr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BBFA21C1-E16D-4766-A07D-CA22B692993A}"/>
                </a:ext>
              </a:extLst>
            </p:cNvPr>
            <p:cNvSpPr/>
            <p:nvPr/>
          </p:nvSpPr>
          <p:spPr>
            <a:xfrm>
              <a:off x="10445750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D41EB474-08BB-4648-A467-D9DB06F8A98B}"/>
                </a:ext>
              </a:extLst>
            </p:cNvPr>
            <p:cNvSpPr/>
            <p:nvPr/>
          </p:nvSpPr>
          <p:spPr>
            <a:xfrm>
              <a:off x="10535919" y="495985"/>
              <a:ext cx="131320" cy="124205"/>
            </a:xfrm>
            <a:custGeom>
              <a:avLst/>
              <a:gdLst>
                <a:gd name="connsiteX0" fmla="*/ 84662 w 131320"/>
                <a:gd name="connsiteY0" fmla="*/ 0 h 124205"/>
                <a:gd name="connsiteX1" fmla="*/ 65677 w 131320"/>
                <a:gd name="connsiteY1" fmla="*/ 0 h 124205"/>
                <a:gd name="connsiteX2" fmla="*/ 46692 w 131320"/>
                <a:gd name="connsiteY2" fmla="*/ 0 h 124205"/>
                <a:gd name="connsiteX3" fmla="*/ 0 w 131320"/>
                <a:gd name="connsiteY3" fmla="*/ 124205 h 124205"/>
                <a:gd name="connsiteX4" fmla="*/ 34002 w 131320"/>
                <a:gd name="connsiteY4" fmla="*/ 124205 h 124205"/>
                <a:gd name="connsiteX5" fmla="*/ 41903 w 131320"/>
                <a:gd name="connsiteY5" fmla="*/ 105220 h 124205"/>
                <a:gd name="connsiteX6" fmla="*/ 65643 w 131320"/>
                <a:gd name="connsiteY6" fmla="*/ 105220 h 124205"/>
                <a:gd name="connsiteX7" fmla="*/ 89417 w 131320"/>
                <a:gd name="connsiteY7" fmla="*/ 105220 h 124205"/>
                <a:gd name="connsiteX8" fmla="*/ 97318 w 131320"/>
                <a:gd name="connsiteY8" fmla="*/ 124205 h 124205"/>
                <a:gd name="connsiteX9" fmla="*/ 131320 w 131320"/>
                <a:gd name="connsiteY9" fmla="*/ 124205 h 124205"/>
                <a:gd name="connsiteX10" fmla="*/ 84662 w 131320"/>
                <a:gd name="connsiteY10" fmla="*/ 0 h 124205"/>
                <a:gd name="connsiteX11" fmla="*/ 65677 w 131320"/>
                <a:gd name="connsiteY11" fmla="*/ 77513 h 124205"/>
                <a:gd name="connsiteX12" fmla="*/ 49839 w 131320"/>
                <a:gd name="connsiteY12" fmla="*/ 77513 h 124205"/>
                <a:gd name="connsiteX13" fmla="*/ 64104 w 131320"/>
                <a:gd name="connsiteY13" fmla="*/ 38756 h 124205"/>
                <a:gd name="connsiteX14" fmla="*/ 65677 w 131320"/>
                <a:gd name="connsiteY14" fmla="*/ 38756 h 124205"/>
                <a:gd name="connsiteX15" fmla="*/ 67251 w 131320"/>
                <a:gd name="connsiteY15" fmla="*/ 38756 h 124205"/>
                <a:gd name="connsiteX16" fmla="*/ 81481 w 131320"/>
                <a:gd name="connsiteY16" fmla="*/ 77513 h 124205"/>
                <a:gd name="connsiteX17" fmla="*/ 65677 w 131320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320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417" y="105220"/>
                  </a:lnTo>
                  <a:lnTo>
                    <a:pt x="97318" y="124205"/>
                  </a:lnTo>
                  <a:lnTo>
                    <a:pt x="131320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104" y="38756"/>
                  </a:lnTo>
                  <a:lnTo>
                    <a:pt x="65677" y="38756"/>
                  </a:lnTo>
                  <a:lnTo>
                    <a:pt x="67251" y="38756"/>
                  </a:lnTo>
                  <a:lnTo>
                    <a:pt x="81481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04F8002E-ECA0-48B5-A00A-33563A414C36}"/>
                </a:ext>
              </a:extLst>
            </p:cNvPr>
            <p:cNvSpPr/>
            <p:nvPr/>
          </p:nvSpPr>
          <p:spPr>
            <a:xfrm>
              <a:off x="10678322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2D4A110A-A151-4CF7-B8C2-C4456AF88742}"/>
                </a:ext>
              </a:extLst>
            </p:cNvPr>
            <p:cNvSpPr/>
            <p:nvPr/>
          </p:nvSpPr>
          <p:spPr>
            <a:xfrm>
              <a:off x="10768525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2EAD22CD-8656-4640-8575-B5ADF88F263E}"/>
                </a:ext>
              </a:extLst>
            </p:cNvPr>
            <p:cNvSpPr/>
            <p:nvPr/>
          </p:nvSpPr>
          <p:spPr>
            <a:xfrm>
              <a:off x="10983686" y="495985"/>
              <a:ext cx="131285" cy="124205"/>
            </a:xfrm>
            <a:custGeom>
              <a:avLst/>
              <a:gdLst>
                <a:gd name="connsiteX0" fmla="*/ 84662 w 131285"/>
                <a:gd name="connsiteY0" fmla="*/ 0 h 124205"/>
                <a:gd name="connsiteX1" fmla="*/ 65677 w 131285"/>
                <a:gd name="connsiteY1" fmla="*/ 0 h 124205"/>
                <a:gd name="connsiteX2" fmla="*/ 46692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62 w 131285"/>
                <a:gd name="connsiteY10" fmla="*/ 0 h 124205"/>
                <a:gd name="connsiteX11" fmla="*/ 65677 w 131285"/>
                <a:gd name="connsiteY11" fmla="*/ 77513 h 124205"/>
                <a:gd name="connsiteX12" fmla="*/ 49839 w 131285"/>
                <a:gd name="connsiteY12" fmla="*/ 77513 h 124205"/>
                <a:gd name="connsiteX13" fmla="*/ 64069 w 131285"/>
                <a:gd name="connsiteY13" fmla="*/ 38756 h 124205"/>
                <a:gd name="connsiteX14" fmla="*/ 65643 w 131285"/>
                <a:gd name="connsiteY14" fmla="*/ 38756 h 124205"/>
                <a:gd name="connsiteX15" fmla="*/ 67216 w 131285"/>
                <a:gd name="connsiteY15" fmla="*/ 38756 h 124205"/>
                <a:gd name="connsiteX16" fmla="*/ 81446 w 131285"/>
                <a:gd name="connsiteY16" fmla="*/ 77513 h 124205"/>
                <a:gd name="connsiteX17" fmla="*/ 65677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069" y="38756"/>
                  </a:lnTo>
                  <a:lnTo>
                    <a:pt x="65643" y="38756"/>
                  </a:lnTo>
                  <a:lnTo>
                    <a:pt x="67216" y="38756"/>
                  </a:lnTo>
                  <a:lnTo>
                    <a:pt x="81446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C710936-7E22-4961-BB2D-8354EAC2D79C}"/>
                </a:ext>
              </a:extLst>
            </p:cNvPr>
            <p:cNvSpPr/>
            <p:nvPr/>
          </p:nvSpPr>
          <p:spPr>
            <a:xfrm>
              <a:off x="11243966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BE8B1AA5-D668-4978-91E6-659AE8016D22}"/>
                </a:ext>
              </a:extLst>
            </p:cNvPr>
            <p:cNvSpPr/>
            <p:nvPr/>
          </p:nvSpPr>
          <p:spPr>
            <a:xfrm>
              <a:off x="10891123" y="495985"/>
              <a:ext cx="100465" cy="124205"/>
            </a:xfrm>
            <a:custGeom>
              <a:avLst/>
              <a:gdLst>
                <a:gd name="connsiteX0" fmla="*/ 100465 w 100465"/>
                <a:gd name="connsiteY0" fmla="*/ 0 h 124205"/>
                <a:gd name="connsiteX1" fmla="*/ 0 w 100465"/>
                <a:gd name="connsiteY1" fmla="*/ 0 h 124205"/>
                <a:gd name="connsiteX2" fmla="*/ 0 w 100465"/>
                <a:gd name="connsiteY2" fmla="*/ 30855 h 124205"/>
                <a:gd name="connsiteX3" fmla="*/ 32428 w 100465"/>
                <a:gd name="connsiteY3" fmla="*/ 30855 h 124205"/>
                <a:gd name="connsiteX4" fmla="*/ 32428 w 100465"/>
                <a:gd name="connsiteY4" fmla="*/ 124205 h 124205"/>
                <a:gd name="connsiteX5" fmla="*/ 67251 w 100465"/>
                <a:gd name="connsiteY5" fmla="*/ 124205 h 124205"/>
                <a:gd name="connsiteX6" fmla="*/ 67251 w 100465"/>
                <a:gd name="connsiteY6" fmla="*/ 30855 h 124205"/>
                <a:gd name="connsiteX7" fmla="*/ 100465 w 100465"/>
                <a:gd name="connsiteY7" fmla="*/ 30855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65" h="124205">
                  <a:moveTo>
                    <a:pt x="100465" y="0"/>
                  </a:moveTo>
                  <a:lnTo>
                    <a:pt x="0" y="0"/>
                  </a:lnTo>
                  <a:lnTo>
                    <a:pt x="0" y="30855"/>
                  </a:lnTo>
                  <a:lnTo>
                    <a:pt x="32428" y="30855"/>
                  </a:lnTo>
                  <a:lnTo>
                    <a:pt x="32428" y="124205"/>
                  </a:lnTo>
                  <a:lnTo>
                    <a:pt x="67251" y="124205"/>
                  </a:lnTo>
                  <a:lnTo>
                    <a:pt x="67251" y="30855"/>
                  </a:lnTo>
                  <a:lnTo>
                    <a:pt x="100465" y="30855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8EF0CE58-6B09-4FE3-90D6-909F7088A420}"/>
                </a:ext>
              </a:extLst>
            </p:cNvPr>
            <p:cNvSpPr/>
            <p:nvPr/>
          </p:nvSpPr>
          <p:spPr>
            <a:xfrm>
              <a:off x="11156944" y="495985"/>
              <a:ext cx="81480" cy="124992"/>
            </a:xfrm>
            <a:custGeom>
              <a:avLst/>
              <a:gdLst>
                <a:gd name="connsiteX0" fmla="*/ 34788 w 81480"/>
                <a:gd name="connsiteY0" fmla="*/ 93351 h 124992"/>
                <a:gd name="connsiteX1" fmla="*/ 34788 w 81480"/>
                <a:gd name="connsiteY1" fmla="*/ 0 h 124992"/>
                <a:gd name="connsiteX2" fmla="*/ 0 w 81480"/>
                <a:gd name="connsiteY2" fmla="*/ 0 h 124992"/>
                <a:gd name="connsiteX3" fmla="*/ 0 w 81480"/>
                <a:gd name="connsiteY3" fmla="*/ 124992 h 124992"/>
                <a:gd name="connsiteX4" fmla="*/ 1573 w 81480"/>
                <a:gd name="connsiteY4" fmla="*/ 124992 h 124992"/>
                <a:gd name="connsiteX5" fmla="*/ 34788 w 81480"/>
                <a:gd name="connsiteY5" fmla="*/ 124992 h 124992"/>
                <a:gd name="connsiteX6" fmla="*/ 81481 w 81480"/>
                <a:gd name="connsiteY6" fmla="*/ 124992 h 124992"/>
                <a:gd name="connsiteX7" fmla="*/ 81481 w 81480"/>
                <a:gd name="connsiteY7" fmla="*/ 93351 h 12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480" h="124992">
                  <a:moveTo>
                    <a:pt x="34788" y="93351"/>
                  </a:moveTo>
                  <a:lnTo>
                    <a:pt x="34788" y="0"/>
                  </a:lnTo>
                  <a:lnTo>
                    <a:pt x="0" y="0"/>
                  </a:lnTo>
                  <a:lnTo>
                    <a:pt x="0" y="124992"/>
                  </a:lnTo>
                  <a:lnTo>
                    <a:pt x="1573" y="124992"/>
                  </a:lnTo>
                  <a:lnTo>
                    <a:pt x="34788" y="124992"/>
                  </a:lnTo>
                  <a:lnTo>
                    <a:pt x="81481" y="124992"/>
                  </a:lnTo>
                  <a:lnTo>
                    <a:pt x="81481" y="93351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8A23B0C1-BB8E-47D2-94B2-4050C4161577}"/>
                </a:ext>
              </a:extLst>
            </p:cNvPr>
            <p:cNvSpPr/>
            <p:nvPr/>
          </p:nvSpPr>
          <p:spPr>
            <a:xfrm>
              <a:off x="11389516" y="495951"/>
              <a:ext cx="98892" cy="124239"/>
            </a:xfrm>
            <a:custGeom>
              <a:avLst/>
              <a:gdLst>
                <a:gd name="connsiteX0" fmla="*/ 75939 w 98892"/>
                <a:gd name="connsiteY0" fmla="*/ 59759 h 124239"/>
                <a:gd name="connsiteX1" fmla="*/ 94924 w 98892"/>
                <a:gd name="connsiteY1" fmla="*/ 30855 h 124239"/>
                <a:gd name="connsiteX2" fmla="*/ 65643 w 98892"/>
                <a:gd name="connsiteY2" fmla="*/ 0 h 124239"/>
                <a:gd name="connsiteX3" fmla="*/ 32428 w 98892"/>
                <a:gd name="connsiteY3" fmla="*/ 0 h 124239"/>
                <a:gd name="connsiteX4" fmla="*/ 0 w 98892"/>
                <a:gd name="connsiteY4" fmla="*/ 0 h 124239"/>
                <a:gd name="connsiteX5" fmla="*/ 0 w 98892"/>
                <a:gd name="connsiteY5" fmla="*/ 124239 h 124239"/>
                <a:gd name="connsiteX6" fmla="*/ 32428 w 98892"/>
                <a:gd name="connsiteY6" fmla="*/ 124239 h 124239"/>
                <a:gd name="connsiteX7" fmla="*/ 67764 w 98892"/>
                <a:gd name="connsiteY7" fmla="*/ 124239 h 124239"/>
                <a:gd name="connsiteX8" fmla="*/ 98892 w 98892"/>
                <a:gd name="connsiteY8" fmla="*/ 91435 h 124239"/>
                <a:gd name="connsiteX9" fmla="*/ 75939 w 98892"/>
                <a:gd name="connsiteY9" fmla="*/ 59759 h 124239"/>
                <a:gd name="connsiteX10" fmla="*/ 32428 w 98892"/>
                <a:gd name="connsiteY10" fmla="*/ 26921 h 124239"/>
                <a:gd name="connsiteX11" fmla="*/ 53773 w 98892"/>
                <a:gd name="connsiteY11" fmla="*/ 26921 h 124239"/>
                <a:gd name="connsiteX12" fmla="*/ 63283 w 98892"/>
                <a:gd name="connsiteY12" fmla="*/ 38791 h 124239"/>
                <a:gd name="connsiteX13" fmla="*/ 53773 w 98892"/>
                <a:gd name="connsiteY13" fmla="*/ 50660 h 124239"/>
                <a:gd name="connsiteX14" fmla="*/ 32428 w 98892"/>
                <a:gd name="connsiteY14" fmla="*/ 50660 h 124239"/>
                <a:gd name="connsiteX15" fmla="*/ 32428 w 98892"/>
                <a:gd name="connsiteY15" fmla="*/ 26921 h 124239"/>
                <a:gd name="connsiteX16" fmla="*/ 53807 w 98892"/>
                <a:gd name="connsiteY16" fmla="*/ 97319 h 124239"/>
                <a:gd name="connsiteX17" fmla="*/ 32462 w 98892"/>
                <a:gd name="connsiteY17" fmla="*/ 97319 h 124239"/>
                <a:gd name="connsiteX18" fmla="*/ 32462 w 98892"/>
                <a:gd name="connsiteY18" fmla="*/ 73613 h 124239"/>
                <a:gd name="connsiteX19" fmla="*/ 53807 w 98892"/>
                <a:gd name="connsiteY19" fmla="*/ 73613 h 124239"/>
                <a:gd name="connsiteX20" fmla="*/ 65677 w 98892"/>
                <a:gd name="connsiteY20" fmla="*/ 85483 h 124239"/>
                <a:gd name="connsiteX21" fmla="*/ 53807 w 98892"/>
                <a:gd name="connsiteY21" fmla="*/ 97319 h 12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8892" h="124239">
                  <a:moveTo>
                    <a:pt x="75939" y="59759"/>
                  </a:moveTo>
                  <a:cubicBezTo>
                    <a:pt x="87022" y="55381"/>
                    <a:pt x="94924" y="44093"/>
                    <a:pt x="94924" y="30855"/>
                  </a:cubicBezTo>
                  <a:cubicBezTo>
                    <a:pt x="94924" y="13820"/>
                    <a:pt x="81823" y="0"/>
                    <a:pt x="65643" y="0"/>
                  </a:cubicBezTo>
                  <a:lnTo>
                    <a:pt x="32428" y="0"/>
                  </a:lnTo>
                  <a:lnTo>
                    <a:pt x="0" y="0"/>
                  </a:lnTo>
                  <a:lnTo>
                    <a:pt x="0" y="124239"/>
                  </a:lnTo>
                  <a:lnTo>
                    <a:pt x="32428" y="124239"/>
                  </a:lnTo>
                  <a:lnTo>
                    <a:pt x="67764" y="124239"/>
                  </a:lnTo>
                  <a:cubicBezTo>
                    <a:pt x="84936" y="124239"/>
                    <a:pt x="98892" y="109565"/>
                    <a:pt x="98892" y="91435"/>
                  </a:cubicBezTo>
                  <a:cubicBezTo>
                    <a:pt x="98892" y="76281"/>
                    <a:pt x="89143" y="63556"/>
                    <a:pt x="75939" y="59759"/>
                  </a:cubicBezTo>
                  <a:close/>
                  <a:moveTo>
                    <a:pt x="32428" y="26921"/>
                  </a:moveTo>
                  <a:lnTo>
                    <a:pt x="53773" y="26921"/>
                  </a:lnTo>
                  <a:cubicBezTo>
                    <a:pt x="59007" y="26921"/>
                    <a:pt x="63283" y="32223"/>
                    <a:pt x="63283" y="38791"/>
                  </a:cubicBezTo>
                  <a:cubicBezTo>
                    <a:pt x="63283" y="45358"/>
                    <a:pt x="59041" y="50660"/>
                    <a:pt x="53773" y="50660"/>
                  </a:cubicBezTo>
                  <a:lnTo>
                    <a:pt x="32428" y="50660"/>
                  </a:lnTo>
                  <a:lnTo>
                    <a:pt x="32428" y="26921"/>
                  </a:lnTo>
                  <a:close/>
                  <a:moveTo>
                    <a:pt x="53807" y="97319"/>
                  </a:moveTo>
                  <a:lnTo>
                    <a:pt x="32462" y="97319"/>
                  </a:lnTo>
                  <a:lnTo>
                    <a:pt x="32462" y="73613"/>
                  </a:lnTo>
                  <a:lnTo>
                    <a:pt x="53807" y="73613"/>
                  </a:lnTo>
                  <a:cubicBezTo>
                    <a:pt x="60375" y="73613"/>
                    <a:pt x="65677" y="78915"/>
                    <a:pt x="65677" y="85483"/>
                  </a:cubicBezTo>
                  <a:cubicBezTo>
                    <a:pt x="65643" y="92017"/>
                    <a:pt x="60341" y="97319"/>
                    <a:pt x="53807" y="9731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8B0D0945-A092-4E34-B6E6-262F7593692A}"/>
                </a:ext>
              </a:extLst>
            </p:cNvPr>
            <p:cNvSpPr/>
            <p:nvPr/>
          </p:nvSpPr>
          <p:spPr>
            <a:xfrm>
              <a:off x="11493916" y="491196"/>
              <a:ext cx="101218" cy="133680"/>
            </a:xfrm>
            <a:custGeom>
              <a:avLst/>
              <a:gdLst>
                <a:gd name="connsiteX0" fmla="*/ 101150 w 101218"/>
                <a:gd name="connsiteY0" fmla="*/ 91230 h 133680"/>
                <a:gd name="connsiteX1" fmla="*/ 101184 w 101218"/>
                <a:gd name="connsiteY1" fmla="*/ 90614 h 133680"/>
                <a:gd name="connsiteX2" fmla="*/ 101150 w 101218"/>
                <a:gd name="connsiteY2" fmla="*/ 90614 h 133680"/>
                <a:gd name="connsiteX3" fmla="*/ 52131 w 101218"/>
                <a:gd name="connsiteY3" fmla="*/ 51139 h 133680"/>
                <a:gd name="connsiteX4" fmla="*/ 34823 w 101218"/>
                <a:gd name="connsiteY4" fmla="*/ 41151 h 133680"/>
                <a:gd name="connsiteX5" fmla="*/ 48266 w 101218"/>
                <a:gd name="connsiteY5" fmla="*/ 29281 h 133680"/>
                <a:gd name="connsiteX6" fmla="*/ 61709 w 101218"/>
                <a:gd name="connsiteY6" fmla="*/ 41151 h 133680"/>
                <a:gd name="connsiteX7" fmla="*/ 96532 w 101218"/>
                <a:gd name="connsiteY7" fmla="*/ 41151 h 133680"/>
                <a:gd name="connsiteX8" fmla="*/ 48266 w 101218"/>
                <a:gd name="connsiteY8" fmla="*/ 0 h 133680"/>
                <a:gd name="connsiteX9" fmla="*/ 34 w 101218"/>
                <a:gd name="connsiteY9" fmla="*/ 39954 h 133680"/>
                <a:gd name="connsiteX10" fmla="*/ 0 w 101218"/>
                <a:gd name="connsiteY10" fmla="*/ 39954 h 133680"/>
                <a:gd name="connsiteX11" fmla="*/ 34 w 101218"/>
                <a:gd name="connsiteY11" fmla="*/ 40535 h 133680"/>
                <a:gd name="connsiteX12" fmla="*/ 0 w 101218"/>
                <a:gd name="connsiteY12" fmla="*/ 41151 h 133680"/>
                <a:gd name="connsiteX13" fmla="*/ 34 w 101218"/>
                <a:gd name="connsiteY13" fmla="*/ 41151 h 133680"/>
                <a:gd name="connsiteX14" fmla="*/ 48266 w 101218"/>
                <a:gd name="connsiteY14" fmla="*/ 79907 h 133680"/>
                <a:gd name="connsiteX15" fmla="*/ 66464 w 101218"/>
                <a:gd name="connsiteY15" fmla="*/ 90580 h 133680"/>
                <a:gd name="connsiteX16" fmla="*/ 50660 w 101218"/>
                <a:gd name="connsiteY16" fmla="*/ 104434 h 133680"/>
                <a:gd name="connsiteX17" fmla="*/ 34857 w 101218"/>
                <a:gd name="connsiteY17" fmla="*/ 90580 h 133680"/>
                <a:gd name="connsiteX18" fmla="*/ 34 w 101218"/>
                <a:gd name="connsiteY18" fmla="*/ 90580 h 133680"/>
                <a:gd name="connsiteX19" fmla="*/ 50626 w 101218"/>
                <a:gd name="connsiteY19" fmla="*/ 133681 h 133680"/>
                <a:gd name="connsiteX20" fmla="*/ 101184 w 101218"/>
                <a:gd name="connsiteY20" fmla="*/ 91743 h 133680"/>
                <a:gd name="connsiteX21" fmla="*/ 101218 w 101218"/>
                <a:gd name="connsiteY21" fmla="*/ 91743 h 133680"/>
                <a:gd name="connsiteX22" fmla="*/ 101150 w 101218"/>
                <a:gd name="connsiteY22" fmla="*/ 91230 h 1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218" h="133680">
                  <a:moveTo>
                    <a:pt x="101150" y="91230"/>
                  </a:moveTo>
                  <a:cubicBezTo>
                    <a:pt x="101150" y="91025"/>
                    <a:pt x="101184" y="90819"/>
                    <a:pt x="101184" y="90614"/>
                  </a:cubicBezTo>
                  <a:lnTo>
                    <a:pt x="101150" y="90614"/>
                  </a:lnTo>
                  <a:cubicBezTo>
                    <a:pt x="100397" y="68722"/>
                    <a:pt x="78744" y="51139"/>
                    <a:pt x="52131" y="51139"/>
                  </a:cubicBezTo>
                  <a:cubicBezTo>
                    <a:pt x="52131" y="51139"/>
                    <a:pt x="34823" y="51345"/>
                    <a:pt x="34823" y="41151"/>
                  </a:cubicBezTo>
                  <a:cubicBezTo>
                    <a:pt x="34823" y="34583"/>
                    <a:pt x="40843" y="29281"/>
                    <a:pt x="48266" y="29281"/>
                  </a:cubicBezTo>
                  <a:cubicBezTo>
                    <a:pt x="55689" y="29281"/>
                    <a:pt x="61709" y="34583"/>
                    <a:pt x="61709" y="41151"/>
                  </a:cubicBezTo>
                  <a:lnTo>
                    <a:pt x="96532" y="41151"/>
                  </a:lnTo>
                  <a:cubicBezTo>
                    <a:pt x="96532" y="18438"/>
                    <a:pt x="74913" y="0"/>
                    <a:pt x="48266" y="0"/>
                  </a:cubicBezTo>
                  <a:cubicBezTo>
                    <a:pt x="22098" y="0"/>
                    <a:pt x="787" y="17788"/>
                    <a:pt x="34" y="39954"/>
                  </a:cubicBezTo>
                  <a:lnTo>
                    <a:pt x="0" y="39954"/>
                  </a:lnTo>
                  <a:cubicBezTo>
                    <a:pt x="0" y="40159"/>
                    <a:pt x="0" y="40330"/>
                    <a:pt x="34" y="40535"/>
                  </a:cubicBezTo>
                  <a:cubicBezTo>
                    <a:pt x="34" y="40740"/>
                    <a:pt x="0" y="40946"/>
                    <a:pt x="0" y="41151"/>
                  </a:cubicBezTo>
                  <a:lnTo>
                    <a:pt x="34" y="41151"/>
                  </a:lnTo>
                  <a:cubicBezTo>
                    <a:pt x="787" y="62667"/>
                    <a:pt x="22098" y="79907"/>
                    <a:pt x="48266" y="79907"/>
                  </a:cubicBezTo>
                  <a:cubicBezTo>
                    <a:pt x="48266" y="79907"/>
                    <a:pt x="64138" y="81241"/>
                    <a:pt x="66464" y="90580"/>
                  </a:cubicBezTo>
                  <a:cubicBezTo>
                    <a:pt x="66396" y="98242"/>
                    <a:pt x="59349" y="104434"/>
                    <a:pt x="50660" y="104434"/>
                  </a:cubicBezTo>
                  <a:cubicBezTo>
                    <a:pt x="41972" y="104434"/>
                    <a:pt x="34925" y="98242"/>
                    <a:pt x="34857" y="90580"/>
                  </a:cubicBezTo>
                  <a:lnTo>
                    <a:pt x="34" y="90580"/>
                  </a:lnTo>
                  <a:cubicBezTo>
                    <a:pt x="34" y="114388"/>
                    <a:pt x="22679" y="133681"/>
                    <a:pt x="50626" y="133681"/>
                  </a:cubicBezTo>
                  <a:cubicBezTo>
                    <a:pt x="78094" y="133681"/>
                    <a:pt x="100431" y="115004"/>
                    <a:pt x="101184" y="91743"/>
                  </a:cubicBezTo>
                  <a:lnTo>
                    <a:pt x="101218" y="91743"/>
                  </a:lnTo>
                  <a:cubicBezTo>
                    <a:pt x="101184" y="91606"/>
                    <a:pt x="101150" y="91401"/>
                    <a:pt x="101150" y="91230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38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C1A983DC-1AB5-44E8-916E-D66FE0E0615E}"/>
              </a:ext>
            </a:extLst>
          </p:cNvPr>
          <p:cNvSpPr/>
          <p:nvPr/>
        </p:nvSpPr>
        <p:spPr>
          <a:xfrm rot="162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F981FE94-9553-426C-A3AF-FA4C0AD5D59F}"/>
              </a:ext>
            </a:extLst>
          </p:cNvPr>
          <p:cNvSpPr/>
          <p:nvPr/>
        </p:nvSpPr>
        <p:spPr>
          <a:xfrm rot="5400000" flipV="1">
            <a:off x="5960930" y="648007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858DD-CFC2-44F7-A609-55230F508B06}"/>
              </a:ext>
            </a:extLst>
          </p:cNvPr>
          <p:cNvSpPr txBox="1"/>
          <p:nvPr/>
        </p:nvSpPr>
        <p:spPr>
          <a:xfrm>
            <a:off x="1467042" y="880285"/>
            <a:ext cx="914403" cy="313350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ko-KR" altLang="en-US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손실함수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36570C-7240-48E4-B031-38960FAD0DF7}"/>
              </a:ext>
            </a:extLst>
          </p:cNvPr>
          <p:cNvCxnSpPr/>
          <p:nvPr/>
        </p:nvCxnSpPr>
        <p:spPr>
          <a:xfrm>
            <a:off x="580416" y="962723"/>
            <a:ext cx="0" cy="49230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A84179-D24E-49A4-B282-4A825F5BF277}"/>
              </a:ext>
            </a:extLst>
          </p:cNvPr>
          <p:cNvCxnSpPr/>
          <p:nvPr/>
        </p:nvCxnSpPr>
        <p:spPr>
          <a:xfrm>
            <a:off x="11611583" y="962723"/>
            <a:ext cx="0" cy="49230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16CA57-CDAD-4536-8CEF-359182D682B4}"/>
              </a:ext>
            </a:extLst>
          </p:cNvPr>
          <p:cNvSpPr txBox="1"/>
          <p:nvPr/>
        </p:nvSpPr>
        <p:spPr>
          <a:xfrm>
            <a:off x="1486498" y="1239443"/>
            <a:ext cx="886191" cy="222365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100" spc="-8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ED7044D-E9EB-4C9B-9B37-3F0DF7FC99F5}"/>
              </a:ext>
            </a:extLst>
          </p:cNvPr>
          <p:cNvSpPr/>
          <p:nvPr/>
        </p:nvSpPr>
        <p:spPr>
          <a:xfrm>
            <a:off x="1466854" y="5879067"/>
            <a:ext cx="9321113" cy="861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DADAD"/>
              </a:gs>
              <a:gs pos="100000">
                <a:srgbClr val="2A2A2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grpSp>
        <p:nvGrpSpPr>
          <p:cNvPr id="43" name="그래픽 15">
            <a:extLst>
              <a:ext uri="{FF2B5EF4-FFF2-40B4-BE49-F238E27FC236}">
                <a16:creationId xmlns:a16="http://schemas.microsoft.com/office/drawing/2014/main" id="{6BB75AFF-B6A0-4717-8AE4-B1AF21777D6A}"/>
              </a:ext>
            </a:extLst>
          </p:cNvPr>
          <p:cNvGrpSpPr/>
          <p:nvPr/>
        </p:nvGrpSpPr>
        <p:grpSpPr>
          <a:xfrm>
            <a:off x="5693568" y="6530202"/>
            <a:ext cx="804864" cy="93610"/>
            <a:chOff x="10445750" y="491196"/>
            <a:chExt cx="1149384" cy="133680"/>
          </a:xfrm>
          <a:solidFill>
            <a:srgbClr val="2A2A2A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7E830306-E981-4C04-BCE6-67891D4CDA25}"/>
                </a:ext>
              </a:extLst>
            </p:cNvPr>
            <p:cNvSpPr/>
            <p:nvPr/>
          </p:nvSpPr>
          <p:spPr>
            <a:xfrm>
              <a:off x="10445750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583EC5A-EDC2-46FF-9D88-FEEDC9F66F26}"/>
                </a:ext>
              </a:extLst>
            </p:cNvPr>
            <p:cNvSpPr/>
            <p:nvPr/>
          </p:nvSpPr>
          <p:spPr>
            <a:xfrm>
              <a:off x="10535919" y="495985"/>
              <a:ext cx="131320" cy="124205"/>
            </a:xfrm>
            <a:custGeom>
              <a:avLst/>
              <a:gdLst>
                <a:gd name="connsiteX0" fmla="*/ 84662 w 131320"/>
                <a:gd name="connsiteY0" fmla="*/ 0 h 124205"/>
                <a:gd name="connsiteX1" fmla="*/ 65677 w 131320"/>
                <a:gd name="connsiteY1" fmla="*/ 0 h 124205"/>
                <a:gd name="connsiteX2" fmla="*/ 46692 w 131320"/>
                <a:gd name="connsiteY2" fmla="*/ 0 h 124205"/>
                <a:gd name="connsiteX3" fmla="*/ 0 w 131320"/>
                <a:gd name="connsiteY3" fmla="*/ 124205 h 124205"/>
                <a:gd name="connsiteX4" fmla="*/ 34002 w 131320"/>
                <a:gd name="connsiteY4" fmla="*/ 124205 h 124205"/>
                <a:gd name="connsiteX5" fmla="*/ 41903 w 131320"/>
                <a:gd name="connsiteY5" fmla="*/ 105220 h 124205"/>
                <a:gd name="connsiteX6" fmla="*/ 65643 w 131320"/>
                <a:gd name="connsiteY6" fmla="*/ 105220 h 124205"/>
                <a:gd name="connsiteX7" fmla="*/ 89417 w 131320"/>
                <a:gd name="connsiteY7" fmla="*/ 105220 h 124205"/>
                <a:gd name="connsiteX8" fmla="*/ 97318 w 131320"/>
                <a:gd name="connsiteY8" fmla="*/ 124205 h 124205"/>
                <a:gd name="connsiteX9" fmla="*/ 131320 w 131320"/>
                <a:gd name="connsiteY9" fmla="*/ 124205 h 124205"/>
                <a:gd name="connsiteX10" fmla="*/ 84662 w 131320"/>
                <a:gd name="connsiteY10" fmla="*/ 0 h 124205"/>
                <a:gd name="connsiteX11" fmla="*/ 65677 w 131320"/>
                <a:gd name="connsiteY11" fmla="*/ 77513 h 124205"/>
                <a:gd name="connsiteX12" fmla="*/ 49839 w 131320"/>
                <a:gd name="connsiteY12" fmla="*/ 77513 h 124205"/>
                <a:gd name="connsiteX13" fmla="*/ 64104 w 131320"/>
                <a:gd name="connsiteY13" fmla="*/ 38756 h 124205"/>
                <a:gd name="connsiteX14" fmla="*/ 65677 w 131320"/>
                <a:gd name="connsiteY14" fmla="*/ 38756 h 124205"/>
                <a:gd name="connsiteX15" fmla="*/ 67251 w 131320"/>
                <a:gd name="connsiteY15" fmla="*/ 38756 h 124205"/>
                <a:gd name="connsiteX16" fmla="*/ 81481 w 131320"/>
                <a:gd name="connsiteY16" fmla="*/ 77513 h 124205"/>
                <a:gd name="connsiteX17" fmla="*/ 65677 w 131320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320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417" y="105220"/>
                  </a:lnTo>
                  <a:lnTo>
                    <a:pt x="97318" y="124205"/>
                  </a:lnTo>
                  <a:lnTo>
                    <a:pt x="131320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104" y="38756"/>
                  </a:lnTo>
                  <a:lnTo>
                    <a:pt x="65677" y="38756"/>
                  </a:lnTo>
                  <a:lnTo>
                    <a:pt x="67251" y="38756"/>
                  </a:lnTo>
                  <a:lnTo>
                    <a:pt x="81481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BF06A77-DB5B-415B-8827-BA42314DD160}"/>
                </a:ext>
              </a:extLst>
            </p:cNvPr>
            <p:cNvSpPr/>
            <p:nvPr/>
          </p:nvSpPr>
          <p:spPr>
            <a:xfrm>
              <a:off x="10678322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B7FD01D-5BD9-4F02-AF90-19AA8452BADB}"/>
                </a:ext>
              </a:extLst>
            </p:cNvPr>
            <p:cNvSpPr/>
            <p:nvPr/>
          </p:nvSpPr>
          <p:spPr>
            <a:xfrm>
              <a:off x="10768525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CD1CD8D8-9A27-41D7-9192-35249811AA00}"/>
                </a:ext>
              </a:extLst>
            </p:cNvPr>
            <p:cNvSpPr/>
            <p:nvPr/>
          </p:nvSpPr>
          <p:spPr>
            <a:xfrm>
              <a:off x="10983686" y="495985"/>
              <a:ext cx="131285" cy="124205"/>
            </a:xfrm>
            <a:custGeom>
              <a:avLst/>
              <a:gdLst>
                <a:gd name="connsiteX0" fmla="*/ 84662 w 131285"/>
                <a:gd name="connsiteY0" fmla="*/ 0 h 124205"/>
                <a:gd name="connsiteX1" fmla="*/ 65677 w 131285"/>
                <a:gd name="connsiteY1" fmla="*/ 0 h 124205"/>
                <a:gd name="connsiteX2" fmla="*/ 46692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62 w 131285"/>
                <a:gd name="connsiteY10" fmla="*/ 0 h 124205"/>
                <a:gd name="connsiteX11" fmla="*/ 65677 w 131285"/>
                <a:gd name="connsiteY11" fmla="*/ 77513 h 124205"/>
                <a:gd name="connsiteX12" fmla="*/ 49839 w 131285"/>
                <a:gd name="connsiteY12" fmla="*/ 77513 h 124205"/>
                <a:gd name="connsiteX13" fmla="*/ 64069 w 131285"/>
                <a:gd name="connsiteY13" fmla="*/ 38756 h 124205"/>
                <a:gd name="connsiteX14" fmla="*/ 65643 w 131285"/>
                <a:gd name="connsiteY14" fmla="*/ 38756 h 124205"/>
                <a:gd name="connsiteX15" fmla="*/ 67216 w 131285"/>
                <a:gd name="connsiteY15" fmla="*/ 38756 h 124205"/>
                <a:gd name="connsiteX16" fmla="*/ 81446 w 131285"/>
                <a:gd name="connsiteY16" fmla="*/ 77513 h 124205"/>
                <a:gd name="connsiteX17" fmla="*/ 65677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069" y="38756"/>
                  </a:lnTo>
                  <a:lnTo>
                    <a:pt x="65643" y="38756"/>
                  </a:lnTo>
                  <a:lnTo>
                    <a:pt x="67216" y="38756"/>
                  </a:lnTo>
                  <a:lnTo>
                    <a:pt x="81446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5E5D2C8-6646-4F8E-87B0-30B3045CD2DB}"/>
                </a:ext>
              </a:extLst>
            </p:cNvPr>
            <p:cNvSpPr/>
            <p:nvPr/>
          </p:nvSpPr>
          <p:spPr>
            <a:xfrm>
              <a:off x="11243966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242741F-DE23-4C1C-A3D3-9E334A84C25D}"/>
                </a:ext>
              </a:extLst>
            </p:cNvPr>
            <p:cNvSpPr/>
            <p:nvPr/>
          </p:nvSpPr>
          <p:spPr>
            <a:xfrm>
              <a:off x="10891123" y="495985"/>
              <a:ext cx="100465" cy="124205"/>
            </a:xfrm>
            <a:custGeom>
              <a:avLst/>
              <a:gdLst>
                <a:gd name="connsiteX0" fmla="*/ 100465 w 100465"/>
                <a:gd name="connsiteY0" fmla="*/ 0 h 124205"/>
                <a:gd name="connsiteX1" fmla="*/ 0 w 100465"/>
                <a:gd name="connsiteY1" fmla="*/ 0 h 124205"/>
                <a:gd name="connsiteX2" fmla="*/ 0 w 100465"/>
                <a:gd name="connsiteY2" fmla="*/ 30855 h 124205"/>
                <a:gd name="connsiteX3" fmla="*/ 32428 w 100465"/>
                <a:gd name="connsiteY3" fmla="*/ 30855 h 124205"/>
                <a:gd name="connsiteX4" fmla="*/ 32428 w 100465"/>
                <a:gd name="connsiteY4" fmla="*/ 124205 h 124205"/>
                <a:gd name="connsiteX5" fmla="*/ 67251 w 100465"/>
                <a:gd name="connsiteY5" fmla="*/ 124205 h 124205"/>
                <a:gd name="connsiteX6" fmla="*/ 67251 w 100465"/>
                <a:gd name="connsiteY6" fmla="*/ 30855 h 124205"/>
                <a:gd name="connsiteX7" fmla="*/ 100465 w 100465"/>
                <a:gd name="connsiteY7" fmla="*/ 30855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65" h="124205">
                  <a:moveTo>
                    <a:pt x="100465" y="0"/>
                  </a:moveTo>
                  <a:lnTo>
                    <a:pt x="0" y="0"/>
                  </a:lnTo>
                  <a:lnTo>
                    <a:pt x="0" y="30855"/>
                  </a:lnTo>
                  <a:lnTo>
                    <a:pt x="32428" y="30855"/>
                  </a:lnTo>
                  <a:lnTo>
                    <a:pt x="32428" y="124205"/>
                  </a:lnTo>
                  <a:lnTo>
                    <a:pt x="67251" y="124205"/>
                  </a:lnTo>
                  <a:lnTo>
                    <a:pt x="67251" y="30855"/>
                  </a:lnTo>
                  <a:lnTo>
                    <a:pt x="100465" y="30855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70B8B6EF-B3C9-495A-94A5-47D3CC20EBA4}"/>
                </a:ext>
              </a:extLst>
            </p:cNvPr>
            <p:cNvSpPr/>
            <p:nvPr/>
          </p:nvSpPr>
          <p:spPr>
            <a:xfrm>
              <a:off x="11156944" y="495985"/>
              <a:ext cx="81480" cy="124992"/>
            </a:xfrm>
            <a:custGeom>
              <a:avLst/>
              <a:gdLst>
                <a:gd name="connsiteX0" fmla="*/ 34788 w 81480"/>
                <a:gd name="connsiteY0" fmla="*/ 93351 h 124992"/>
                <a:gd name="connsiteX1" fmla="*/ 34788 w 81480"/>
                <a:gd name="connsiteY1" fmla="*/ 0 h 124992"/>
                <a:gd name="connsiteX2" fmla="*/ 0 w 81480"/>
                <a:gd name="connsiteY2" fmla="*/ 0 h 124992"/>
                <a:gd name="connsiteX3" fmla="*/ 0 w 81480"/>
                <a:gd name="connsiteY3" fmla="*/ 124992 h 124992"/>
                <a:gd name="connsiteX4" fmla="*/ 1573 w 81480"/>
                <a:gd name="connsiteY4" fmla="*/ 124992 h 124992"/>
                <a:gd name="connsiteX5" fmla="*/ 34788 w 81480"/>
                <a:gd name="connsiteY5" fmla="*/ 124992 h 124992"/>
                <a:gd name="connsiteX6" fmla="*/ 81481 w 81480"/>
                <a:gd name="connsiteY6" fmla="*/ 124992 h 124992"/>
                <a:gd name="connsiteX7" fmla="*/ 81481 w 81480"/>
                <a:gd name="connsiteY7" fmla="*/ 93351 h 12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480" h="124992">
                  <a:moveTo>
                    <a:pt x="34788" y="93351"/>
                  </a:moveTo>
                  <a:lnTo>
                    <a:pt x="34788" y="0"/>
                  </a:lnTo>
                  <a:lnTo>
                    <a:pt x="0" y="0"/>
                  </a:lnTo>
                  <a:lnTo>
                    <a:pt x="0" y="124992"/>
                  </a:lnTo>
                  <a:lnTo>
                    <a:pt x="1573" y="124992"/>
                  </a:lnTo>
                  <a:lnTo>
                    <a:pt x="34788" y="124992"/>
                  </a:lnTo>
                  <a:lnTo>
                    <a:pt x="81481" y="124992"/>
                  </a:lnTo>
                  <a:lnTo>
                    <a:pt x="81481" y="93351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C1AE322-193C-4AF3-BC74-1B3F31437D42}"/>
                </a:ext>
              </a:extLst>
            </p:cNvPr>
            <p:cNvSpPr/>
            <p:nvPr/>
          </p:nvSpPr>
          <p:spPr>
            <a:xfrm>
              <a:off x="11389516" y="495951"/>
              <a:ext cx="98892" cy="124239"/>
            </a:xfrm>
            <a:custGeom>
              <a:avLst/>
              <a:gdLst>
                <a:gd name="connsiteX0" fmla="*/ 75939 w 98892"/>
                <a:gd name="connsiteY0" fmla="*/ 59759 h 124239"/>
                <a:gd name="connsiteX1" fmla="*/ 94924 w 98892"/>
                <a:gd name="connsiteY1" fmla="*/ 30855 h 124239"/>
                <a:gd name="connsiteX2" fmla="*/ 65643 w 98892"/>
                <a:gd name="connsiteY2" fmla="*/ 0 h 124239"/>
                <a:gd name="connsiteX3" fmla="*/ 32428 w 98892"/>
                <a:gd name="connsiteY3" fmla="*/ 0 h 124239"/>
                <a:gd name="connsiteX4" fmla="*/ 0 w 98892"/>
                <a:gd name="connsiteY4" fmla="*/ 0 h 124239"/>
                <a:gd name="connsiteX5" fmla="*/ 0 w 98892"/>
                <a:gd name="connsiteY5" fmla="*/ 124239 h 124239"/>
                <a:gd name="connsiteX6" fmla="*/ 32428 w 98892"/>
                <a:gd name="connsiteY6" fmla="*/ 124239 h 124239"/>
                <a:gd name="connsiteX7" fmla="*/ 67764 w 98892"/>
                <a:gd name="connsiteY7" fmla="*/ 124239 h 124239"/>
                <a:gd name="connsiteX8" fmla="*/ 98892 w 98892"/>
                <a:gd name="connsiteY8" fmla="*/ 91435 h 124239"/>
                <a:gd name="connsiteX9" fmla="*/ 75939 w 98892"/>
                <a:gd name="connsiteY9" fmla="*/ 59759 h 124239"/>
                <a:gd name="connsiteX10" fmla="*/ 32428 w 98892"/>
                <a:gd name="connsiteY10" fmla="*/ 26921 h 124239"/>
                <a:gd name="connsiteX11" fmla="*/ 53773 w 98892"/>
                <a:gd name="connsiteY11" fmla="*/ 26921 h 124239"/>
                <a:gd name="connsiteX12" fmla="*/ 63283 w 98892"/>
                <a:gd name="connsiteY12" fmla="*/ 38791 h 124239"/>
                <a:gd name="connsiteX13" fmla="*/ 53773 w 98892"/>
                <a:gd name="connsiteY13" fmla="*/ 50660 h 124239"/>
                <a:gd name="connsiteX14" fmla="*/ 32428 w 98892"/>
                <a:gd name="connsiteY14" fmla="*/ 50660 h 124239"/>
                <a:gd name="connsiteX15" fmla="*/ 32428 w 98892"/>
                <a:gd name="connsiteY15" fmla="*/ 26921 h 124239"/>
                <a:gd name="connsiteX16" fmla="*/ 53807 w 98892"/>
                <a:gd name="connsiteY16" fmla="*/ 97319 h 124239"/>
                <a:gd name="connsiteX17" fmla="*/ 32462 w 98892"/>
                <a:gd name="connsiteY17" fmla="*/ 97319 h 124239"/>
                <a:gd name="connsiteX18" fmla="*/ 32462 w 98892"/>
                <a:gd name="connsiteY18" fmla="*/ 73613 h 124239"/>
                <a:gd name="connsiteX19" fmla="*/ 53807 w 98892"/>
                <a:gd name="connsiteY19" fmla="*/ 73613 h 124239"/>
                <a:gd name="connsiteX20" fmla="*/ 65677 w 98892"/>
                <a:gd name="connsiteY20" fmla="*/ 85483 h 124239"/>
                <a:gd name="connsiteX21" fmla="*/ 53807 w 98892"/>
                <a:gd name="connsiteY21" fmla="*/ 97319 h 12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8892" h="124239">
                  <a:moveTo>
                    <a:pt x="75939" y="59759"/>
                  </a:moveTo>
                  <a:cubicBezTo>
                    <a:pt x="87022" y="55381"/>
                    <a:pt x="94924" y="44093"/>
                    <a:pt x="94924" y="30855"/>
                  </a:cubicBezTo>
                  <a:cubicBezTo>
                    <a:pt x="94924" y="13820"/>
                    <a:pt x="81823" y="0"/>
                    <a:pt x="65643" y="0"/>
                  </a:cubicBezTo>
                  <a:lnTo>
                    <a:pt x="32428" y="0"/>
                  </a:lnTo>
                  <a:lnTo>
                    <a:pt x="0" y="0"/>
                  </a:lnTo>
                  <a:lnTo>
                    <a:pt x="0" y="124239"/>
                  </a:lnTo>
                  <a:lnTo>
                    <a:pt x="32428" y="124239"/>
                  </a:lnTo>
                  <a:lnTo>
                    <a:pt x="67764" y="124239"/>
                  </a:lnTo>
                  <a:cubicBezTo>
                    <a:pt x="84936" y="124239"/>
                    <a:pt x="98892" y="109565"/>
                    <a:pt x="98892" y="91435"/>
                  </a:cubicBezTo>
                  <a:cubicBezTo>
                    <a:pt x="98892" y="76281"/>
                    <a:pt x="89143" y="63556"/>
                    <a:pt x="75939" y="59759"/>
                  </a:cubicBezTo>
                  <a:close/>
                  <a:moveTo>
                    <a:pt x="32428" y="26921"/>
                  </a:moveTo>
                  <a:lnTo>
                    <a:pt x="53773" y="26921"/>
                  </a:lnTo>
                  <a:cubicBezTo>
                    <a:pt x="59007" y="26921"/>
                    <a:pt x="63283" y="32223"/>
                    <a:pt x="63283" y="38791"/>
                  </a:cubicBezTo>
                  <a:cubicBezTo>
                    <a:pt x="63283" y="45358"/>
                    <a:pt x="59041" y="50660"/>
                    <a:pt x="53773" y="50660"/>
                  </a:cubicBezTo>
                  <a:lnTo>
                    <a:pt x="32428" y="50660"/>
                  </a:lnTo>
                  <a:lnTo>
                    <a:pt x="32428" y="26921"/>
                  </a:lnTo>
                  <a:close/>
                  <a:moveTo>
                    <a:pt x="53807" y="97319"/>
                  </a:moveTo>
                  <a:lnTo>
                    <a:pt x="32462" y="97319"/>
                  </a:lnTo>
                  <a:lnTo>
                    <a:pt x="32462" y="73613"/>
                  </a:lnTo>
                  <a:lnTo>
                    <a:pt x="53807" y="73613"/>
                  </a:lnTo>
                  <a:cubicBezTo>
                    <a:pt x="60375" y="73613"/>
                    <a:pt x="65677" y="78915"/>
                    <a:pt x="65677" y="85483"/>
                  </a:cubicBezTo>
                  <a:cubicBezTo>
                    <a:pt x="65643" y="92017"/>
                    <a:pt x="60341" y="97319"/>
                    <a:pt x="53807" y="9731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A6F0FCB-A2DE-471B-B0C3-CBFA7318969C}"/>
                </a:ext>
              </a:extLst>
            </p:cNvPr>
            <p:cNvSpPr/>
            <p:nvPr/>
          </p:nvSpPr>
          <p:spPr>
            <a:xfrm>
              <a:off x="11493916" y="491196"/>
              <a:ext cx="101218" cy="133680"/>
            </a:xfrm>
            <a:custGeom>
              <a:avLst/>
              <a:gdLst>
                <a:gd name="connsiteX0" fmla="*/ 101150 w 101218"/>
                <a:gd name="connsiteY0" fmla="*/ 91230 h 133680"/>
                <a:gd name="connsiteX1" fmla="*/ 101184 w 101218"/>
                <a:gd name="connsiteY1" fmla="*/ 90614 h 133680"/>
                <a:gd name="connsiteX2" fmla="*/ 101150 w 101218"/>
                <a:gd name="connsiteY2" fmla="*/ 90614 h 133680"/>
                <a:gd name="connsiteX3" fmla="*/ 52131 w 101218"/>
                <a:gd name="connsiteY3" fmla="*/ 51139 h 133680"/>
                <a:gd name="connsiteX4" fmla="*/ 34823 w 101218"/>
                <a:gd name="connsiteY4" fmla="*/ 41151 h 133680"/>
                <a:gd name="connsiteX5" fmla="*/ 48266 w 101218"/>
                <a:gd name="connsiteY5" fmla="*/ 29281 h 133680"/>
                <a:gd name="connsiteX6" fmla="*/ 61709 w 101218"/>
                <a:gd name="connsiteY6" fmla="*/ 41151 h 133680"/>
                <a:gd name="connsiteX7" fmla="*/ 96532 w 101218"/>
                <a:gd name="connsiteY7" fmla="*/ 41151 h 133680"/>
                <a:gd name="connsiteX8" fmla="*/ 48266 w 101218"/>
                <a:gd name="connsiteY8" fmla="*/ 0 h 133680"/>
                <a:gd name="connsiteX9" fmla="*/ 34 w 101218"/>
                <a:gd name="connsiteY9" fmla="*/ 39954 h 133680"/>
                <a:gd name="connsiteX10" fmla="*/ 0 w 101218"/>
                <a:gd name="connsiteY10" fmla="*/ 39954 h 133680"/>
                <a:gd name="connsiteX11" fmla="*/ 34 w 101218"/>
                <a:gd name="connsiteY11" fmla="*/ 40535 h 133680"/>
                <a:gd name="connsiteX12" fmla="*/ 0 w 101218"/>
                <a:gd name="connsiteY12" fmla="*/ 41151 h 133680"/>
                <a:gd name="connsiteX13" fmla="*/ 34 w 101218"/>
                <a:gd name="connsiteY13" fmla="*/ 41151 h 133680"/>
                <a:gd name="connsiteX14" fmla="*/ 48266 w 101218"/>
                <a:gd name="connsiteY14" fmla="*/ 79907 h 133680"/>
                <a:gd name="connsiteX15" fmla="*/ 66464 w 101218"/>
                <a:gd name="connsiteY15" fmla="*/ 90580 h 133680"/>
                <a:gd name="connsiteX16" fmla="*/ 50660 w 101218"/>
                <a:gd name="connsiteY16" fmla="*/ 104434 h 133680"/>
                <a:gd name="connsiteX17" fmla="*/ 34857 w 101218"/>
                <a:gd name="connsiteY17" fmla="*/ 90580 h 133680"/>
                <a:gd name="connsiteX18" fmla="*/ 34 w 101218"/>
                <a:gd name="connsiteY18" fmla="*/ 90580 h 133680"/>
                <a:gd name="connsiteX19" fmla="*/ 50626 w 101218"/>
                <a:gd name="connsiteY19" fmla="*/ 133681 h 133680"/>
                <a:gd name="connsiteX20" fmla="*/ 101184 w 101218"/>
                <a:gd name="connsiteY20" fmla="*/ 91743 h 133680"/>
                <a:gd name="connsiteX21" fmla="*/ 101218 w 101218"/>
                <a:gd name="connsiteY21" fmla="*/ 91743 h 133680"/>
                <a:gd name="connsiteX22" fmla="*/ 101150 w 101218"/>
                <a:gd name="connsiteY22" fmla="*/ 91230 h 1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218" h="133680">
                  <a:moveTo>
                    <a:pt x="101150" y="91230"/>
                  </a:moveTo>
                  <a:cubicBezTo>
                    <a:pt x="101150" y="91025"/>
                    <a:pt x="101184" y="90819"/>
                    <a:pt x="101184" y="90614"/>
                  </a:cubicBezTo>
                  <a:lnTo>
                    <a:pt x="101150" y="90614"/>
                  </a:lnTo>
                  <a:cubicBezTo>
                    <a:pt x="100397" y="68722"/>
                    <a:pt x="78744" y="51139"/>
                    <a:pt x="52131" y="51139"/>
                  </a:cubicBezTo>
                  <a:cubicBezTo>
                    <a:pt x="52131" y="51139"/>
                    <a:pt x="34823" y="51345"/>
                    <a:pt x="34823" y="41151"/>
                  </a:cubicBezTo>
                  <a:cubicBezTo>
                    <a:pt x="34823" y="34583"/>
                    <a:pt x="40843" y="29281"/>
                    <a:pt x="48266" y="29281"/>
                  </a:cubicBezTo>
                  <a:cubicBezTo>
                    <a:pt x="55689" y="29281"/>
                    <a:pt x="61709" y="34583"/>
                    <a:pt x="61709" y="41151"/>
                  </a:cubicBezTo>
                  <a:lnTo>
                    <a:pt x="96532" y="41151"/>
                  </a:lnTo>
                  <a:cubicBezTo>
                    <a:pt x="96532" y="18438"/>
                    <a:pt x="74913" y="0"/>
                    <a:pt x="48266" y="0"/>
                  </a:cubicBezTo>
                  <a:cubicBezTo>
                    <a:pt x="22098" y="0"/>
                    <a:pt x="787" y="17788"/>
                    <a:pt x="34" y="39954"/>
                  </a:cubicBezTo>
                  <a:lnTo>
                    <a:pt x="0" y="39954"/>
                  </a:lnTo>
                  <a:cubicBezTo>
                    <a:pt x="0" y="40159"/>
                    <a:pt x="0" y="40330"/>
                    <a:pt x="34" y="40535"/>
                  </a:cubicBezTo>
                  <a:cubicBezTo>
                    <a:pt x="34" y="40740"/>
                    <a:pt x="0" y="40946"/>
                    <a:pt x="0" y="41151"/>
                  </a:cubicBezTo>
                  <a:lnTo>
                    <a:pt x="34" y="41151"/>
                  </a:lnTo>
                  <a:cubicBezTo>
                    <a:pt x="787" y="62667"/>
                    <a:pt x="22098" y="79907"/>
                    <a:pt x="48266" y="79907"/>
                  </a:cubicBezTo>
                  <a:cubicBezTo>
                    <a:pt x="48266" y="79907"/>
                    <a:pt x="64138" y="81241"/>
                    <a:pt x="66464" y="90580"/>
                  </a:cubicBezTo>
                  <a:cubicBezTo>
                    <a:pt x="66396" y="98242"/>
                    <a:pt x="59349" y="104434"/>
                    <a:pt x="50660" y="104434"/>
                  </a:cubicBezTo>
                  <a:cubicBezTo>
                    <a:pt x="41972" y="104434"/>
                    <a:pt x="34925" y="98242"/>
                    <a:pt x="34857" y="90580"/>
                  </a:cubicBezTo>
                  <a:lnTo>
                    <a:pt x="34" y="90580"/>
                  </a:lnTo>
                  <a:cubicBezTo>
                    <a:pt x="34" y="114388"/>
                    <a:pt x="22679" y="133681"/>
                    <a:pt x="50626" y="133681"/>
                  </a:cubicBezTo>
                  <a:cubicBezTo>
                    <a:pt x="78094" y="133681"/>
                    <a:pt x="100431" y="115004"/>
                    <a:pt x="101184" y="91743"/>
                  </a:cubicBezTo>
                  <a:lnTo>
                    <a:pt x="101218" y="91743"/>
                  </a:lnTo>
                  <a:cubicBezTo>
                    <a:pt x="101184" y="91606"/>
                    <a:pt x="101150" y="91401"/>
                    <a:pt x="101150" y="91230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577D4B-97D4-4956-9040-5CF00B0467A9}"/>
              </a:ext>
            </a:extLst>
          </p:cNvPr>
          <p:cNvSpPr txBox="1"/>
          <p:nvPr/>
        </p:nvSpPr>
        <p:spPr>
          <a:xfrm>
            <a:off x="727148" y="750873"/>
            <a:ext cx="593162" cy="590349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sz="3600" spc="-30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01</a:t>
            </a:r>
            <a:endParaRPr lang="ko-KR" altLang="en-US" sz="3600" spc="-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A2A2A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4099C-2A88-EC2B-EE18-477EFD4478D8}"/>
              </a:ext>
            </a:extLst>
          </p:cNvPr>
          <p:cNvSpPr txBox="1"/>
          <p:nvPr/>
        </p:nvSpPr>
        <p:spPr>
          <a:xfrm>
            <a:off x="1758684" y="2555537"/>
            <a:ext cx="8413749" cy="409659"/>
          </a:xfrm>
          <a:prstGeom prst="rect">
            <a:avLst/>
          </a:prstGeom>
          <a:noFill/>
        </p:spPr>
        <p:txBody>
          <a:bodyPr wrap="square" lIns="54000" tIns="18000" rIns="54000" bIns="18000" numCol="2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ko-KR" altLang="en-US" sz="2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모델이 예측한 답과 원래 정답의 오차를 표현</a:t>
            </a:r>
            <a:r>
              <a:rPr lang="en-US" altLang="ko-KR" sz="2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2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판단하는 함수</a:t>
            </a:r>
            <a:endParaRPr lang="en-US" altLang="ko-KR" sz="24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B21E5-71F8-6A5E-B173-CF312AD3F182}"/>
              </a:ext>
            </a:extLst>
          </p:cNvPr>
          <p:cNvSpPr txBox="1"/>
          <p:nvPr/>
        </p:nvSpPr>
        <p:spPr>
          <a:xfrm>
            <a:off x="1989588" y="4829071"/>
            <a:ext cx="1850920" cy="344128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>
              <a:spcAft>
                <a:spcPts val="200"/>
              </a:spcAft>
            </a:pPr>
            <a:r>
              <a:rPr lang="en-US" altLang="ko-KR" sz="20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RMSE</a:t>
            </a:r>
            <a:endParaRPr lang="ko-KR" altLang="en-US" sz="20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10ECE7-80CF-7AF6-63A0-ECA7B8F65840}"/>
              </a:ext>
            </a:extLst>
          </p:cNvPr>
          <p:cNvCxnSpPr>
            <a:cxnSpLocks/>
          </p:cNvCxnSpPr>
          <p:nvPr/>
        </p:nvCxnSpPr>
        <p:spPr>
          <a:xfrm>
            <a:off x="5848667" y="3456495"/>
            <a:ext cx="0" cy="2242013"/>
          </a:xfrm>
          <a:prstGeom prst="line">
            <a:avLst/>
          </a:prstGeom>
          <a:ln w="3175" cap="rnd">
            <a:solidFill>
              <a:srgbClr val="2A2A2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49BFFF-2DC4-DFA3-AFE0-828D4886CB87}"/>
              </a:ext>
            </a:extLst>
          </p:cNvPr>
          <p:cNvSpPr txBox="1"/>
          <p:nvPr/>
        </p:nvSpPr>
        <p:spPr>
          <a:xfrm>
            <a:off x="1990571" y="3456495"/>
            <a:ext cx="1850920" cy="344128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>
              <a:spcAft>
                <a:spcPts val="200"/>
              </a:spcAft>
            </a:pPr>
            <a:r>
              <a:rPr lang="en-US" altLang="ko-KR" sz="20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MSE</a:t>
            </a:r>
            <a:endParaRPr lang="ko-KR" altLang="en-US" sz="20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1FAC6-B482-9D90-DB99-70D9828B77C6}"/>
              </a:ext>
            </a:extLst>
          </p:cNvPr>
          <p:cNvSpPr txBox="1"/>
          <p:nvPr/>
        </p:nvSpPr>
        <p:spPr>
          <a:xfrm>
            <a:off x="1994907" y="3850255"/>
            <a:ext cx="3070997" cy="251795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>
              <a:spcAft>
                <a:spcPts val="200"/>
              </a:spcAft>
            </a:pPr>
            <a:r>
              <a:rPr lang="en-US" altLang="ko-KR" sz="1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Mean Squared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BC1DE-3C04-C53B-A1AE-8DE833B93FD3}"/>
              </a:ext>
            </a:extLst>
          </p:cNvPr>
          <p:cNvSpPr txBox="1"/>
          <p:nvPr/>
        </p:nvSpPr>
        <p:spPr>
          <a:xfrm>
            <a:off x="2019567" y="4169799"/>
            <a:ext cx="1850920" cy="344128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>
              <a:spcAft>
                <a:spcPts val="200"/>
              </a:spcAft>
            </a:pPr>
            <a:r>
              <a:rPr lang="en-US" altLang="ko-KR" sz="20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MAE</a:t>
            </a:r>
            <a:endParaRPr lang="ko-KR" altLang="en-US" sz="20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0A797-8EA7-F8AB-EF46-7E45577891B1}"/>
              </a:ext>
            </a:extLst>
          </p:cNvPr>
          <p:cNvSpPr txBox="1"/>
          <p:nvPr/>
        </p:nvSpPr>
        <p:spPr>
          <a:xfrm>
            <a:off x="6342639" y="3628559"/>
            <a:ext cx="2677001" cy="344128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>
              <a:spcAft>
                <a:spcPts val="200"/>
              </a:spcAft>
            </a:pPr>
            <a:r>
              <a:rPr lang="en-US" altLang="ko-KR" sz="20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Binary Cross-Entropy</a:t>
            </a:r>
            <a:endParaRPr lang="ko-KR" altLang="en-US" sz="20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FC1CB-A411-549C-8712-C37039ABE09E}"/>
              </a:ext>
            </a:extLst>
          </p:cNvPr>
          <p:cNvSpPr txBox="1"/>
          <p:nvPr/>
        </p:nvSpPr>
        <p:spPr>
          <a:xfrm>
            <a:off x="6320703" y="4463790"/>
            <a:ext cx="3283700" cy="344128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>
              <a:spcAft>
                <a:spcPts val="200"/>
              </a:spcAft>
            </a:pPr>
            <a:r>
              <a:rPr lang="en-US" altLang="ko-KR" sz="20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Categorical Cross-Entropy</a:t>
            </a:r>
            <a:endParaRPr lang="ko-KR" altLang="en-US" sz="20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3C6095-E343-B8C2-ED3B-1CB9C48DC30C}"/>
              </a:ext>
            </a:extLst>
          </p:cNvPr>
          <p:cNvSpPr txBox="1"/>
          <p:nvPr/>
        </p:nvSpPr>
        <p:spPr>
          <a:xfrm>
            <a:off x="1994907" y="4532121"/>
            <a:ext cx="3070997" cy="251795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>
              <a:spcAft>
                <a:spcPts val="200"/>
              </a:spcAft>
            </a:pPr>
            <a:r>
              <a:rPr lang="en-US" altLang="ko-KR" sz="1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Mean Absolute 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C9609-84F3-8A78-2B89-7EB374E4427B}"/>
              </a:ext>
            </a:extLst>
          </p:cNvPr>
          <p:cNvSpPr txBox="1"/>
          <p:nvPr/>
        </p:nvSpPr>
        <p:spPr>
          <a:xfrm>
            <a:off x="2018584" y="5190029"/>
            <a:ext cx="3070997" cy="251795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>
              <a:spcAft>
                <a:spcPts val="200"/>
              </a:spcAft>
            </a:pPr>
            <a:r>
              <a:rPr lang="en-US" altLang="ko-KR" sz="1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Root Mean Square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A1E75-3813-1471-DED4-E82453343013}"/>
              </a:ext>
            </a:extLst>
          </p:cNvPr>
          <p:cNvSpPr txBox="1"/>
          <p:nvPr/>
        </p:nvSpPr>
        <p:spPr>
          <a:xfrm>
            <a:off x="6354447" y="4054424"/>
            <a:ext cx="3070997" cy="251795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>
              <a:spcAft>
                <a:spcPts val="200"/>
              </a:spcAft>
            </a:pPr>
            <a:r>
              <a:rPr lang="ko-KR" altLang="en-US" sz="1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이진 분류 문제를 풀 때 사용</a:t>
            </a:r>
            <a:endParaRPr lang="en-US" altLang="ko-KR" sz="14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C3C92-67EC-044A-67C0-F832877C85E1}"/>
              </a:ext>
            </a:extLst>
          </p:cNvPr>
          <p:cNvSpPr txBox="1"/>
          <p:nvPr/>
        </p:nvSpPr>
        <p:spPr>
          <a:xfrm>
            <a:off x="6354446" y="4886189"/>
            <a:ext cx="3070997" cy="251795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>
              <a:spcAft>
                <a:spcPts val="200"/>
              </a:spcAft>
            </a:pPr>
            <a:r>
              <a:rPr lang="ko-KR" altLang="en-US" sz="1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다중 분류 문제를 풀 때 사용</a:t>
            </a:r>
            <a:endParaRPr lang="en-US" altLang="ko-KR" sz="14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598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C1A983DC-1AB5-44E8-916E-D66FE0E0615E}"/>
              </a:ext>
            </a:extLst>
          </p:cNvPr>
          <p:cNvSpPr/>
          <p:nvPr/>
        </p:nvSpPr>
        <p:spPr>
          <a:xfrm rot="162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F981FE94-9553-426C-A3AF-FA4C0AD5D59F}"/>
              </a:ext>
            </a:extLst>
          </p:cNvPr>
          <p:cNvSpPr/>
          <p:nvPr/>
        </p:nvSpPr>
        <p:spPr>
          <a:xfrm rot="5400000" flipV="1">
            <a:off x="5960930" y="648007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858DD-CFC2-44F7-A609-55230F508B06}"/>
              </a:ext>
            </a:extLst>
          </p:cNvPr>
          <p:cNvSpPr txBox="1"/>
          <p:nvPr/>
        </p:nvSpPr>
        <p:spPr>
          <a:xfrm>
            <a:off x="1467042" y="880285"/>
            <a:ext cx="539942" cy="313350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b="1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MSE</a:t>
            </a:r>
            <a:endParaRPr lang="ko-KR" altLang="en-US" b="1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A2A2A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36570C-7240-48E4-B031-38960FAD0DF7}"/>
              </a:ext>
            </a:extLst>
          </p:cNvPr>
          <p:cNvCxnSpPr/>
          <p:nvPr/>
        </p:nvCxnSpPr>
        <p:spPr>
          <a:xfrm>
            <a:off x="580416" y="962723"/>
            <a:ext cx="0" cy="49230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A84179-D24E-49A4-B282-4A825F5BF277}"/>
              </a:ext>
            </a:extLst>
          </p:cNvPr>
          <p:cNvCxnSpPr/>
          <p:nvPr/>
        </p:nvCxnSpPr>
        <p:spPr>
          <a:xfrm>
            <a:off x="11611583" y="962723"/>
            <a:ext cx="0" cy="49230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16CA57-CDAD-4536-8CEF-359182D682B4}"/>
              </a:ext>
            </a:extLst>
          </p:cNvPr>
          <p:cNvSpPr txBox="1"/>
          <p:nvPr/>
        </p:nvSpPr>
        <p:spPr>
          <a:xfrm>
            <a:off x="1486498" y="1239443"/>
            <a:ext cx="1237249" cy="222365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100" spc="-8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en-US" altLang="ko-KR" dirty="0"/>
              <a:t>Mean Squared Error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ED7044D-E9EB-4C9B-9B37-3F0DF7FC99F5}"/>
              </a:ext>
            </a:extLst>
          </p:cNvPr>
          <p:cNvSpPr/>
          <p:nvPr/>
        </p:nvSpPr>
        <p:spPr>
          <a:xfrm>
            <a:off x="1466854" y="5879067"/>
            <a:ext cx="9321113" cy="861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DADAD"/>
              </a:gs>
              <a:gs pos="100000">
                <a:srgbClr val="2A2A2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grpSp>
        <p:nvGrpSpPr>
          <p:cNvPr id="43" name="그래픽 15">
            <a:extLst>
              <a:ext uri="{FF2B5EF4-FFF2-40B4-BE49-F238E27FC236}">
                <a16:creationId xmlns:a16="http://schemas.microsoft.com/office/drawing/2014/main" id="{6BB75AFF-B6A0-4717-8AE4-B1AF21777D6A}"/>
              </a:ext>
            </a:extLst>
          </p:cNvPr>
          <p:cNvGrpSpPr/>
          <p:nvPr/>
        </p:nvGrpSpPr>
        <p:grpSpPr>
          <a:xfrm>
            <a:off x="5693568" y="6530202"/>
            <a:ext cx="804864" cy="93610"/>
            <a:chOff x="10445750" y="491196"/>
            <a:chExt cx="1149384" cy="133680"/>
          </a:xfrm>
          <a:solidFill>
            <a:srgbClr val="2A2A2A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7E830306-E981-4C04-BCE6-67891D4CDA25}"/>
                </a:ext>
              </a:extLst>
            </p:cNvPr>
            <p:cNvSpPr/>
            <p:nvPr/>
          </p:nvSpPr>
          <p:spPr>
            <a:xfrm>
              <a:off x="10445750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583EC5A-EDC2-46FF-9D88-FEEDC9F66F26}"/>
                </a:ext>
              </a:extLst>
            </p:cNvPr>
            <p:cNvSpPr/>
            <p:nvPr/>
          </p:nvSpPr>
          <p:spPr>
            <a:xfrm>
              <a:off x="10535919" y="495985"/>
              <a:ext cx="131320" cy="124205"/>
            </a:xfrm>
            <a:custGeom>
              <a:avLst/>
              <a:gdLst>
                <a:gd name="connsiteX0" fmla="*/ 84662 w 131320"/>
                <a:gd name="connsiteY0" fmla="*/ 0 h 124205"/>
                <a:gd name="connsiteX1" fmla="*/ 65677 w 131320"/>
                <a:gd name="connsiteY1" fmla="*/ 0 h 124205"/>
                <a:gd name="connsiteX2" fmla="*/ 46692 w 131320"/>
                <a:gd name="connsiteY2" fmla="*/ 0 h 124205"/>
                <a:gd name="connsiteX3" fmla="*/ 0 w 131320"/>
                <a:gd name="connsiteY3" fmla="*/ 124205 h 124205"/>
                <a:gd name="connsiteX4" fmla="*/ 34002 w 131320"/>
                <a:gd name="connsiteY4" fmla="*/ 124205 h 124205"/>
                <a:gd name="connsiteX5" fmla="*/ 41903 w 131320"/>
                <a:gd name="connsiteY5" fmla="*/ 105220 h 124205"/>
                <a:gd name="connsiteX6" fmla="*/ 65643 w 131320"/>
                <a:gd name="connsiteY6" fmla="*/ 105220 h 124205"/>
                <a:gd name="connsiteX7" fmla="*/ 89417 w 131320"/>
                <a:gd name="connsiteY7" fmla="*/ 105220 h 124205"/>
                <a:gd name="connsiteX8" fmla="*/ 97318 w 131320"/>
                <a:gd name="connsiteY8" fmla="*/ 124205 h 124205"/>
                <a:gd name="connsiteX9" fmla="*/ 131320 w 131320"/>
                <a:gd name="connsiteY9" fmla="*/ 124205 h 124205"/>
                <a:gd name="connsiteX10" fmla="*/ 84662 w 131320"/>
                <a:gd name="connsiteY10" fmla="*/ 0 h 124205"/>
                <a:gd name="connsiteX11" fmla="*/ 65677 w 131320"/>
                <a:gd name="connsiteY11" fmla="*/ 77513 h 124205"/>
                <a:gd name="connsiteX12" fmla="*/ 49839 w 131320"/>
                <a:gd name="connsiteY12" fmla="*/ 77513 h 124205"/>
                <a:gd name="connsiteX13" fmla="*/ 64104 w 131320"/>
                <a:gd name="connsiteY13" fmla="*/ 38756 h 124205"/>
                <a:gd name="connsiteX14" fmla="*/ 65677 w 131320"/>
                <a:gd name="connsiteY14" fmla="*/ 38756 h 124205"/>
                <a:gd name="connsiteX15" fmla="*/ 67251 w 131320"/>
                <a:gd name="connsiteY15" fmla="*/ 38756 h 124205"/>
                <a:gd name="connsiteX16" fmla="*/ 81481 w 131320"/>
                <a:gd name="connsiteY16" fmla="*/ 77513 h 124205"/>
                <a:gd name="connsiteX17" fmla="*/ 65677 w 131320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320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417" y="105220"/>
                  </a:lnTo>
                  <a:lnTo>
                    <a:pt x="97318" y="124205"/>
                  </a:lnTo>
                  <a:lnTo>
                    <a:pt x="131320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104" y="38756"/>
                  </a:lnTo>
                  <a:lnTo>
                    <a:pt x="65677" y="38756"/>
                  </a:lnTo>
                  <a:lnTo>
                    <a:pt x="67251" y="38756"/>
                  </a:lnTo>
                  <a:lnTo>
                    <a:pt x="81481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BF06A77-DB5B-415B-8827-BA42314DD160}"/>
                </a:ext>
              </a:extLst>
            </p:cNvPr>
            <p:cNvSpPr/>
            <p:nvPr/>
          </p:nvSpPr>
          <p:spPr>
            <a:xfrm>
              <a:off x="10678322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B7FD01D-5BD9-4F02-AF90-19AA8452BADB}"/>
                </a:ext>
              </a:extLst>
            </p:cNvPr>
            <p:cNvSpPr/>
            <p:nvPr/>
          </p:nvSpPr>
          <p:spPr>
            <a:xfrm>
              <a:off x="10768525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CD1CD8D8-9A27-41D7-9192-35249811AA00}"/>
                </a:ext>
              </a:extLst>
            </p:cNvPr>
            <p:cNvSpPr/>
            <p:nvPr/>
          </p:nvSpPr>
          <p:spPr>
            <a:xfrm>
              <a:off x="10983686" y="495985"/>
              <a:ext cx="131285" cy="124205"/>
            </a:xfrm>
            <a:custGeom>
              <a:avLst/>
              <a:gdLst>
                <a:gd name="connsiteX0" fmla="*/ 84662 w 131285"/>
                <a:gd name="connsiteY0" fmla="*/ 0 h 124205"/>
                <a:gd name="connsiteX1" fmla="*/ 65677 w 131285"/>
                <a:gd name="connsiteY1" fmla="*/ 0 h 124205"/>
                <a:gd name="connsiteX2" fmla="*/ 46692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62 w 131285"/>
                <a:gd name="connsiteY10" fmla="*/ 0 h 124205"/>
                <a:gd name="connsiteX11" fmla="*/ 65677 w 131285"/>
                <a:gd name="connsiteY11" fmla="*/ 77513 h 124205"/>
                <a:gd name="connsiteX12" fmla="*/ 49839 w 131285"/>
                <a:gd name="connsiteY12" fmla="*/ 77513 h 124205"/>
                <a:gd name="connsiteX13" fmla="*/ 64069 w 131285"/>
                <a:gd name="connsiteY13" fmla="*/ 38756 h 124205"/>
                <a:gd name="connsiteX14" fmla="*/ 65643 w 131285"/>
                <a:gd name="connsiteY14" fmla="*/ 38756 h 124205"/>
                <a:gd name="connsiteX15" fmla="*/ 67216 w 131285"/>
                <a:gd name="connsiteY15" fmla="*/ 38756 h 124205"/>
                <a:gd name="connsiteX16" fmla="*/ 81446 w 131285"/>
                <a:gd name="connsiteY16" fmla="*/ 77513 h 124205"/>
                <a:gd name="connsiteX17" fmla="*/ 65677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069" y="38756"/>
                  </a:lnTo>
                  <a:lnTo>
                    <a:pt x="65643" y="38756"/>
                  </a:lnTo>
                  <a:lnTo>
                    <a:pt x="67216" y="38756"/>
                  </a:lnTo>
                  <a:lnTo>
                    <a:pt x="81446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5E5D2C8-6646-4F8E-87B0-30B3045CD2DB}"/>
                </a:ext>
              </a:extLst>
            </p:cNvPr>
            <p:cNvSpPr/>
            <p:nvPr/>
          </p:nvSpPr>
          <p:spPr>
            <a:xfrm>
              <a:off x="11243966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242741F-DE23-4C1C-A3D3-9E334A84C25D}"/>
                </a:ext>
              </a:extLst>
            </p:cNvPr>
            <p:cNvSpPr/>
            <p:nvPr/>
          </p:nvSpPr>
          <p:spPr>
            <a:xfrm>
              <a:off x="10891123" y="495985"/>
              <a:ext cx="100465" cy="124205"/>
            </a:xfrm>
            <a:custGeom>
              <a:avLst/>
              <a:gdLst>
                <a:gd name="connsiteX0" fmla="*/ 100465 w 100465"/>
                <a:gd name="connsiteY0" fmla="*/ 0 h 124205"/>
                <a:gd name="connsiteX1" fmla="*/ 0 w 100465"/>
                <a:gd name="connsiteY1" fmla="*/ 0 h 124205"/>
                <a:gd name="connsiteX2" fmla="*/ 0 w 100465"/>
                <a:gd name="connsiteY2" fmla="*/ 30855 h 124205"/>
                <a:gd name="connsiteX3" fmla="*/ 32428 w 100465"/>
                <a:gd name="connsiteY3" fmla="*/ 30855 h 124205"/>
                <a:gd name="connsiteX4" fmla="*/ 32428 w 100465"/>
                <a:gd name="connsiteY4" fmla="*/ 124205 h 124205"/>
                <a:gd name="connsiteX5" fmla="*/ 67251 w 100465"/>
                <a:gd name="connsiteY5" fmla="*/ 124205 h 124205"/>
                <a:gd name="connsiteX6" fmla="*/ 67251 w 100465"/>
                <a:gd name="connsiteY6" fmla="*/ 30855 h 124205"/>
                <a:gd name="connsiteX7" fmla="*/ 100465 w 100465"/>
                <a:gd name="connsiteY7" fmla="*/ 30855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65" h="124205">
                  <a:moveTo>
                    <a:pt x="100465" y="0"/>
                  </a:moveTo>
                  <a:lnTo>
                    <a:pt x="0" y="0"/>
                  </a:lnTo>
                  <a:lnTo>
                    <a:pt x="0" y="30855"/>
                  </a:lnTo>
                  <a:lnTo>
                    <a:pt x="32428" y="30855"/>
                  </a:lnTo>
                  <a:lnTo>
                    <a:pt x="32428" y="124205"/>
                  </a:lnTo>
                  <a:lnTo>
                    <a:pt x="67251" y="124205"/>
                  </a:lnTo>
                  <a:lnTo>
                    <a:pt x="67251" y="30855"/>
                  </a:lnTo>
                  <a:lnTo>
                    <a:pt x="100465" y="30855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70B8B6EF-B3C9-495A-94A5-47D3CC20EBA4}"/>
                </a:ext>
              </a:extLst>
            </p:cNvPr>
            <p:cNvSpPr/>
            <p:nvPr/>
          </p:nvSpPr>
          <p:spPr>
            <a:xfrm>
              <a:off x="11156944" y="495985"/>
              <a:ext cx="81480" cy="124992"/>
            </a:xfrm>
            <a:custGeom>
              <a:avLst/>
              <a:gdLst>
                <a:gd name="connsiteX0" fmla="*/ 34788 w 81480"/>
                <a:gd name="connsiteY0" fmla="*/ 93351 h 124992"/>
                <a:gd name="connsiteX1" fmla="*/ 34788 w 81480"/>
                <a:gd name="connsiteY1" fmla="*/ 0 h 124992"/>
                <a:gd name="connsiteX2" fmla="*/ 0 w 81480"/>
                <a:gd name="connsiteY2" fmla="*/ 0 h 124992"/>
                <a:gd name="connsiteX3" fmla="*/ 0 w 81480"/>
                <a:gd name="connsiteY3" fmla="*/ 124992 h 124992"/>
                <a:gd name="connsiteX4" fmla="*/ 1573 w 81480"/>
                <a:gd name="connsiteY4" fmla="*/ 124992 h 124992"/>
                <a:gd name="connsiteX5" fmla="*/ 34788 w 81480"/>
                <a:gd name="connsiteY5" fmla="*/ 124992 h 124992"/>
                <a:gd name="connsiteX6" fmla="*/ 81481 w 81480"/>
                <a:gd name="connsiteY6" fmla="*/ 124992 h 124992"/>
                <a:gd name="connsiteX7" fmla="*/ 81481 w 81480"/>
                <a:gd name="connsiteY7" fmla="*/ 93351 h 12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480" h="124992">
                  <a:moveTo>
                    <a:pt x="34788" y="93351"/>
                  </a:moveTo>
                  <a:lnTo>
                    <a:pt x="34788" y="0"/>
                  </a:lnTo>
                  <a:lnTo>
                    <a:pt x="0" y="0"/>
                  </a:lnTo>
                  <a:lnTo>
                    <a:pt x="0" y="124992"/>
                  </a:lnTo>
                  <a:lnTo>
                    <a:pt x="1573" y="124992"/>
                  </a:lnTo>
                  <a:lnTo>
                    <a:pt x="34788" y="124992"/>
                  </a:lnTo>
                  <a:lnTo>
                    <a:pt x="81481" y="124992"/>
                  </a:lnTo>
                  <a:lnTo>
                    <a:pt x="81481" y="93351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C1AE322-193C-4AF3-BC74-1B3F31437D42}"/>
                </a:ext>
              </a:extLst>
            </p:cNvPr>
            <p:cNvSpPr/>
            <p:nvPr/>
          </p:nvSpPr>
          <p:spPr>
            <a:xfrm>
              <a:off x="11389516" y="495951"/>
              <a:ext cx="98892" cy="124239"/>
            </a:xfrm>
            <a:custGeom>
              <a:avLst/>
              <a:gdLst>
                <a:gd name="connsiteX0" fmla="*/ 75939 w 98892"/>
                <a:gd name="connsiteY0" fmla="*/ 59759 h 124239"/>
                <a:gd name="connsiteX1" fmla="*/ 94924 w 98892"/>
                <a:gd name="connsiteY1" fmla="*/ 30855 h 124239"/>
                <a:gd name="connsiteX2" fmla="*/ 65643 w 98892"/>
                <a:gd name="connsiteY2" fmla="*/ 0 h 124239"/>
                <a:gd name="connsiteX3" fmla="*/ 32428 w 98892"/>
                <a:gd name="connsiteY3" fmla="*/ 0 h 124239"/>
                <a:gd name="connsiteX4" fmla="*/ 0 w 98892"/>
                <a:gd name="connsiteY4" fmla="*/ 0 h 124239"/>
                <a:gd name="connsiteX5" fmla="*/ 0 w 98892"/>
                <a:gd name="connsiteY5" fmla="*/ 124239 h 124239"/>
                <a:gd name="connsiteX6" fmla="*/ 32428 w 98892"/>
                <a:gd name="connsiteY6" fmla="*/ 124239 h 124239"/>
                <a:gd name="connsiteX7" fmla="*/ 67764 w 98892"/>
                <a:gd name="connsiteY7" fmla="*/ 124239 h 124239"/>
                <a:gd name="connsiteX8" fmla="*/ 98892 w 98892"/>
                <a:gd name="connsiteY8" fmla="*/ 91435 h 124239"/>
                <a:gd name="connsiteX9" fmla="*/ 75939 w 98892"/>
                <a:gd name="connsiteY9" fmla="*/ 59759 h 124239"/>
                <a:gd name="connsiteX10" fmla="*/ 32428 w 98892"/>
                <a:gd name="connsiteY10" fmla="*/ 26921 h 124239"/>
                <a:gd name="connsiteX11" fmla="*/ 53773 w 98892"/>
                <a:gd name="connsiteY11" fmla="*/ 26921 h 124239"/>
                <a:gd name="connsiteX12" fmla="*/ 63283 w 98892"/>
                <a:gd name="connsiteY12" fmla="*/ 38791 h 124239"/>
                <a:gd name="connsiteX13" fmla="*/ 53773 w 98892"/>
                <a:gd name="connsiteY13" fmla="*/ 50660 h 124239"/>
                <a:gd name="connsiteX14" fmla="*/ 32428 w 98892"/>
                <a:gd name="connsiteY14" fmla="*/ 50660 h 124239"/>
                <a:gd name="connsiteX15" fmla="*/ 32428 w 98892"/>
                <a:gd name="connsiteY15" fmla="*/ 26921 h 124239"/>
                <a:gd name="connsiteX16" fmla="*/ 53807 w 98892"/>
                <a:gd name="connsiteY16" fmla="*/ 97319 h 124239"/>
                <a:gd name="connsiteX17" fmla="*/ 32462 w 98892"/>
                <a:gd name="connsiteY17" fmla="*/ 97319 h 124239"/>
                <a:gd name="connsiteX18" fmla="*/ 32462 w 98892"/>
                <a:gd name="connsiteY18" fmla="*/ 73613 h 124239"/>
                <a:gd name="connsiteX19" fmla="*/ 53807 w 98892"/>
                <a:gd name="connsiteY19" fmla="*/ 73613 h 124239"/>
                <a:gd name="connsiteX20" fmla="*/ 65677 w 98892"/>
                <a:gd name="connsiteY20" fmla="*/ 85483 h 124239"/>
                <a:gd name="connsiteX21" fmla="*/ 53807 w 98892"/>
                <a:gd name="connsiteY21" fmla="*/ 97319 h 12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8892" h="124239">
                  <a:moveTo>
                    <a:pt x="75939" y="59759"/>
                  </a:moveTo>
                  <a:cubicBezTo>
                    <a:pt x="87022" y="55381"/>
                    <a:pt x="94924" y="44093"/>
                    <a:pt x="94924" y="30855"/>
                  </a:cubicBezTo>
                  <a:cubicBezTo>
                    <a:pt x="94924" y="13820"/>
                    <a:pt x="81823" y="0"/>
                    <a:pt x="65643" y="0"/>
                  </a:cubicBezTo>
                  <a:lnTo>
                    <a:pt x="32428" y="0"/>
                  </a:lnTo>
                  <a:lnTo>
                    <a:pt x="0" y="0"/>
                  </a:lnTo>
                  <a:lnTo>
                    <a:pt x="0" y="124239"/>
                  </a:lnTo>
                  <a:lnTo>
                    <a:pt x="32428" y="124239"/>
                  </a:lnTo>
                  <a:lnTo>
                    <a:pt x="67764" y="124239"/>
                  </a:lnTo>
                  <a:cubicBezTo>
                    <a:pt x="84936" y="124239"/>
                    <a:pt x="98892" y="109565"/>
                    <a:pt x="98892" y="91435"/>
                  </a:cubicBezTo>
                  <a:cubicBezTo>
                    <a:pt x="98892" y="76281"/>
                    <a:pt x="89143" y="63556"/>
                    <a:pt x="75939" y="59759"/>
                  </a:cubicBezTo>
                  <a:close/>
                  <a:moveTo>
                    <a:pt x="32428" y="26921"/>
                  </a:moveTo>
                  <a:lnTo>
                    <a:pt x="53773" y="26921"/>
                  </a:lnTo>
                  <a:cubicBezTo>
                    <a:pt x="59007" y="26921"/>
                    <a:pt x="63283" y="32223"/>
                    <a:pt x="63283" y="38791"/>
                  </a:cubicBezTo>
                  <a:cubicBezTo>
                    <a:pt x="63283" y="45358"/>
                    <a:pt x="59041" y="50660"/>
                    <a:pt x="53773" y="50660"/>
                  </a:cubicBezTo>
                  <a:lnTo>
                    <a:pt x="32428" y="50660"/>
                  </a:lnTo>
                  <a:lnTo>
                    <a:pt x="32428" y="26921"/>
                  </a:lnTo>
                  <a:close/>
                  <a:moveTo>
                    <a:pt x="53807" y="97319"/>
                  </a:moveTo>
                  <a:lnTo>
                    <a:pt x="32462" y="97319"/>
                  </a:lnTo>
                  <a:lnTo>
                    <a:pt x="32462" y="73613"/>
                  </a:lnTo>
                  <a:lnTo>
                    <a:pt x="53807" y="73613"/>
                  </a:lnTo>
                  <a:cubicBezTo>
                    <a:pt x="60375" y="73613"/>
                    <a:pt x="65677" y="78915"/>
                    <a:pt x="65677" y="85483"/>
                  </a:cubicBezTo>
                  <a:cubicBezTo>
                    <a:pt x="65643" y="92017"/>
                    <a:pt x="60341" y="97319"/>
                    <a:pt x="53807" y="9731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A6F0FCB-A2DE-471B-B0C3-CBFA7318969C}"/>
                </a:ext>
              </a:extLst>
            </p:cNvPr>
            <p:cNvSpPr/>
            <p:nvPr/>
          </p:nvSpPr>
          <p:spPr>
            <a:xfrm>
              <a:off x="11493916" y="491196"/>
              <a:ext cx="101218" cy="133680"/>
            </a:xfrm>
            <a:custGeom>
              <a:avLst/>
              <a:gdLst>
                <a:gd name="connsiteX0" fmla="*/ 101150 w 101218"/>
                <a:gd name="connsiteY0" fmla="*/ 91230 h 133680"/>
                <a:gd name="connsiteX1" fmla="*/ 101184 w 101218"/>
                <a:gd name="connsiteY1" fmla="*/ 90614 h 133680"/>
                <a:gd name="connsiteX2" fmla="*/ 101150 w 101218"/>
                <a:gd name="connsiteY2" fmla="*/ 90614 h 133680"/>
                <a:gd name="connsiteX3" fmla="*/ 52131 w 101218"/>
                <a:gd name="connsiteY3" fmla="*/ 51139 h 133680"/>
                <a:gd name="connsiteX4" fmla="*/ 34823 w 101218"/>
                <a:gd name="connsiteY4" fmla="*/ 41151 h 133680"/>
                <a:gd name="connsiteX5" fmla="*/ 48266 w 101218"/>
                <a:gd name="connsiteY5" fmla="*/ 29281 h 133680"/>
                <a:gd name="connsiteX6" fmla="*/ 61709 w 101218"/>
                <a:gd name="connsiteY6" fmla="*/ 41151 h 133680"/>
                <a:gd name="connsiteX7" fmla="*/ 96532 w 101218"/>
                <a:gd name="connsiteY7" fmla="*/ 41151 h 133680"/>
                <a:gd name="connsiteX8" fmla="*/ 48266 w 101218"/>
                <a:gd name="connsiteY8" fmla="*/ 0 h 133680"/>
                <a:gd name="connsiteX9" fmla="*/ 34 w 101218"/>
                <a:gd name="connsiteY9" fmla="*/ 39954 h 133680"/>
                <a:gd name="connsiteX10" fmla="*/ 0 w 101218"/>
                <a:gd name="connsiteY10" fmla="*/ 39954 h 133680"/>
                <a:gd name="connsiteX11" fmla="*/ 34 w 101218"/>
                <a:gd name="connsiteY11" fmla="*/ 40535 h 133680"/>
                <a:gd name="connsiteX12" fmla="*/ 0 w 101218"/>
                <a:gd name="connsiteY12" fmla="*/ 41151 h 133680"/>
                <a:gd name="connsiteX13" fmla="*/ 34 w 101218"/>
                <a:gd name="connsiteY13" fmla="*/ 41151 h 133680"/>
                <a:gd name="connsiteX14" fmla="*/ 48266 w 101218"/>
                <a:gd name="connsiteY14" fmla="*/ 79907 h 133680"/>
                <a:gd name="connsiteX15" fmla="*/ 66464 w 101218"/>
                <a:gd name="connsiteY15" fmla="*/ 90580 h 133680"/>
                <a:gd name="connsiteX16" fmla="*/ 50660 w 101218"/>
                <a:gd name="connsiteY16" fmla="*/ 104434 h 133680"/>
                <a:gd name="connsiteX17" fmla="*/ 34857 w 101218"/>
                <a:gd name="connsiteY17" fmla="*/ 90580 h 133680"/>
                <a:gd name="connsiteX18" fmla="*/ 34 w 101218"/>
                <a:gd name="connsiteY18" fmla="*/ 90580 h 133680"/>
                <a:gd name="connsiteX19" fmla="*/ 50626 w 101218"/>
                <a:gd name="connsiteY19" fmla="*/ 133681 h 133680"/>
                <a:gd name="connsiteX20" fmla="*/ 101184 w 101218"/>
                <a:gd name="connsiteY20" fmla="*/ 91743 h 133680"/>
                <a:gd name="connsiteX21" fmla="*/ 101218 w 101218"/>
                <a:gd name="connsiteY21" fmla="*/ 91743 h 133680"/>
                <a:gd name="connsiteX22" fmla="*/ 101150 w 101218"/>
                <a:gd name="connsiteY22" fmla="*/ 91230 h 1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218" h="133680">
                  <a:moveTo>
                    <a:pt x="101150" y="91230"/>
                  </a:moveTo>
                  <a:cubicBezTo>
                    <a:pt x="101150" y="91025"/>
                    <a:pt x="101184" y="90819"/>
                    <a:pt x="101184" y="90614"/>
                  </a:cubicBezTo>
                  <a:lnTo>
                    <a:pt x="101150" y="90614"/>
                  </a:lnTo>
                  <a:cubicBezTo>
                    <a:pt x="100397" y="68722"/>
                    <a:pt x="78744" y="51139"/>
                    <a:pt x="52131" y="51139"/>
                  </a:cubicBezTo>
                  <a:cubicBezTo>
                    <a:pt x="52131" y="51139"/>
                    <a:pt x="34823" y="51345"/>
                    <a:pt x="34823" y="41151"/>
                  </a:cubicBezTo>
                  <a:cubicBezTo>
                    <a:pt x="34823" y="34583"/>
                    <a:pt x="40843" y="29281"/>
                    <a:pt x="48266" y="29281"/>
                  </a:cubicBezTo>
                  <a:cubicBezTo>
                    <a:pt x="55689" y="29281"/>
                    <a:pt x="61709" y="34583"/>
                    <a:pt x="61709" y="41151"/>
                  </a:cubicBezTo>
                  <a:lnTo>
                    <a:pt x="96532" y="41151"/>
                  </a:lnTo>
                  <a:cubicBezTo>
                    <a:pt x="96532" y="18438"/>
                    <a:pt x="74913" y="0"/>
                    <a:pt x="48266" y="0"/>
                  </a:cubicBezTo>
                  <a:cubicBezTo>
                    <a:pt x="22098" y="0"/>
                    <a:pt x="787" y="17788"/>
                    <a:pt x="34" y="39954"/>
                  </a:cubicBezTo>
                  <a:lnTo>
                    <a:pt x="0" y="39954"/>
                  </a:lnTo>
                  <a:cubicBezTo>
                    <a:pt x="0" y="40159"/>
                    <a:pt x="0" y="40330"/>
                    <a:pt x="34" y="40535"/>
                  </a:cubicBezTo>
                  <a:cubicBezTo>
                    <a:pt x="34" y="40740"/>
                    <a:pt x="0" y="40946"/>
                    <a:pt x="0" y="41151"/>
                  </a:cubicBezTo>
                  <a:lnTo>
                    <a:pt x="34" y="41151"/>
                  </a:lnTo>
                  <a:cubicBezTo>
                    <a:pt x="787" y="62667"/>
                    <a:pt x="22098" y="79907"/>
                    <a:pt x="48266" y="79907"/>
                  </a:cubicBezTo>
                  <a:cubicBezTo>
                    <a:pt x="48266" y="79907"/>
                    <a:pt x="64138" y="81241"/>
                    <a:pt x="66464" y="90580"/>
                  </a:cubicBezTo>
                  <a:cubicBezTo>
                    <a:pt x="66396" y="98242"/>
                    <a:pt x="59349" y="104434"/>
                    <a:pt x="50660" y="104434"/>
                  </a:cubicBezTo>
                  <a:cubicBezTo>
                    <a:pt x="41972" y="104434"/>
                    <a:pt x="34925" y="98242"/>
                    <a:pt x="34857" y="90580"/>
                  </a:cubicBezTo>
                  <a:lnTo>
                    <a:pt x="34" y="90580"/>
                  </a:lnTo>
                  <a:cubicBezTo>
                    <a:pt x="34" y="114388"/>
                    <a:pt x="22679" y="133681"/>
                    <a:pt x="50626" y="133681"/>
                  </a:cubicBezTo>
                  <a:cubicBezTo>
                    <a:pt x="78094" y="133681"/>
                    <a:pt x="100431" y="115004"/>
                    <a:pt x="101184" y="91743"/>
                  </a:cubicBezTo>
                  <a:lnTo>
                    <a:pt x="101218" y="91743"/>
                  </a:lnTo>
                  <a:cubicBezTo>
                    <a:pt x="101184" y="91606"/>
                    <a:pt x="101150" y="91401"/>
                    <a:pt x="101150" y="91230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577D4B-97D4-4956-9040-5CF00B0467A9}"/>
              </a:ext>
            </a:extLst>
          </p:cNvPr>
          <p:cNvSpPr txBox="1"/>
          <p:nvPr/>
        </p:nvSpPr>
        <p:spPr>
          <a:xfrm>
            <a:off x="727148" y="750873"/>
            <a:ext cx="593162" cy="590349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02</a:t>
            </a:r>
            <a:endParaRPr lang="ko-KR" altLang="en-US" sz="3600" spc="-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A2A2A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FFD7F-34F0-244F-8517-17470B2F7B30}"/>
              </a:ext>
            </a:extLst>
          </p:cNvPr>
          <p:cNvSpPr txBox="1"/>
          <p:nvPr/>
        </p:nvSpPr>
        <p:spPr>
          <a:xfrm>
            <a:off x="2105122" y="4367897"/>
            <a:ext cx="3461888" cy="431331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marL="171450" indent="-171450" algn="l">
              <a:spcAft>
                <a:spcPts val="200"/>
              </a:spcAft>
              <a:buFontTx/>
              <a:buChar char="-"/>
            </a:pP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오차를 제곱한 값의 평균</a:t>
            </a:r>
            <a:endParaRPr lang="en-US" altLang="ko-KR" sz="12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>
              <a:spcAft>
                <a:spcPts val="200"/>
              </a:spcAft>
            </a:pP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(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오차 </a:t>
            </a: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2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예측값과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실제 정답과의 차이</a:t>
            </a: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18D7F7-DF6F-9537-49B3-12B8EF9805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7876" y="2832899"/>
            <a:ext cx="2981325" cy="1266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964A30-8746-97E9-48A4-4E52777F470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8514" y="2429219"/>
            <a:ext cx="5198364" cy="27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1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C1A983DC-1AB5-44E8-916E-D66FE0E0615E}"/>
              </a:ext>
            </a:extLst>
          </p:cNvPr>
          <p:cNvSpPr/>
          <p:nvPr/>
        </p:nvSpPr>
        <p:spPr>
          <a:xfrm rot="162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F981FE94-9553-426C-A3AF-FA4C0AD5D59F}"/>
              </a:ext>
            </a:extLst>
          </p:cNvPr>
          <p:cNvSpPr/>
          <p:nvPr/>
        </p:nvSpPr>
        <p:spPr>
          <a:xfrm rot="5400000" flipV="1">
            <a:off x="5960930" y="648007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858DD-CFC2-44F7-A609-55230F508B06}"/>
              </a:ext>
            </a:extLst>
          </p:cNvPr>
          <p:cNvSpPr txBox="1"/>
          <p:nvPr/>
        </p:nvSpPr>
        <p:spPr>
          <a:xfrm>
            <a:off x="1467042" y="880285"/>
            <a:ext cx="543148" cy="313350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b="1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MAE</a:t>
            </a:r>
            <a:endParaRPr lang="ko-KR" altLang="en-US" b="1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A2A2A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36570C-7240-48E4-B031-38960FAD0DF7}"/>
              </a:ext>
            </a:extLst>
          </p:cNvPr>
          <p:cNvCxnSpPr/>
          <p:nvPr/>
        </p:nvCxnSpPr>
        <p:spPr>
          <a:xfrm>
            <a:off x="580416" y="962723"/>
            <a:ext cx="0" cy="49230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A84179-D24E-49A4-B282-4A825F5BF277}"/>
              </a:ext>
            </a:extLst>
          </p:cNvPr>
          <p:cNvCxnSpPr/>
          <p:nvPr/>
        </p:nvCxnSpPr>
        <p:spPr>
          <a:xfrm>
            <a:off x="11611583" y="962723"/>
            <a:ext cx="0" cy="49230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16CA57-CDAD-4536-8CEF-359182D682B4}"/>
              </a:ext>
            </a:extLst>
          </p:cNvPr>
          <p:cNvSpPr txBox="1"/>
          <p:nvPr/>
        </p:nvSpPr>
        <p:spPr>
          <a:xfrm>
            <a:off x="1486498" y="1239443"/>
            <a:ext cx="1249431" cy="222365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100" spc="-8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en-US" altLang="ko-KR" dirty="0"/>
              <a:t>Mean Absolute Error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ED7044D-E9EB-4C9B-9B37-3F0DF7FC99F5}"/>
              </a:ext>
            </a:extLst>
          </p:cNvPr>
          <p:cNvSpPr/>
          <p:nvPr/>
        </p:nvSpPr>
        <p:spPr>
          <a:xfrm>
            <a:off x="1466854" y="5879067"/>
            <a:ext cx="9321113" cy="861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DADAD"/>
              </a:gs>
              <a:gs pos="100000">
                <a:srgbClr val="2A2A2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grpSp>
        <p:nvGrpSpPr>
          <p:cNvPr id="43" name="그래픽 15">
            <a:extLst>
              <a:ext uri="{FF2B5EF4-FFF2-40B4-BE49-F238E27FC236}">
                <a16:creationId xmlns:a16="http://schemas.microsoft.com/office/drawing/2014/main" id="{6BB75AFF-B6A0-4717-8AE4-B1AF21777D6A}"/>
              </a:ext>
            </a:extLst>
          </p:cNvPr>
          <p:cNvGrpSpPr/>
          <p:nvPr/>
        </p:nvGrpSpPr>
        <p:grpSpPr>
          <a:xfrm>
            <a:off x="5693568" y="6530202"/>
            <a:ext cx="804864" cy="93610"/>
            <a:chOff x="10445750" y="491196"/>
            <a:chExt cx="1149384" cy="133680"/>
          </a:xfrm>
          <a:solidFill>
            <a:srgbClr val="2A2A2A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7E830306-E981-4C04-BCE6-67891D4CDA25}"/>
                </a:ext>
              </a:extLst>
            </p:cNvPr>
            <p:cNvSpPr/>
            <p:nvPr/>
          </p:nvSpPr>
          <p:spPr>
            <a:xfrm>
              <a:off x="10445750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583EC5A-EDC2-46FF-9D88-FEEDC9F66F26}"/>
                </a:ext>
              </a:extLst>
            </p:cNvPr>
            <p:cNvSpPr/>
            <p:nvPr/>
          </p:nvSpPr>
          <p:spPr>
            <a:xfrm>
              <a:off x="10535919" y="495985"/>
              <a:ext cx="131320" cy="124205"/>
            </a:xfrm>
            <a:custGeom>
              <a:avLst/>
              <a:gdLst>
                <a:gd name="connsiteX0" fmla="*/ 84662 w 131320"/>
                <a:gd name="connsiteY0" fmla="*/ 0 h 124205"/>
                <a:gd name="connsiteX1" fmla="*/ 65677 w 131320"/>
                <a:gd name="connsiteY1" fmla="*/ 0 h 124205"/>
                <a:gd name="connsiteX2" fmla="*/ 46692 w 131320"/>
                <a:gd name="connsiteY2" fmla="*/ 0 h 124205"/>
                <a:gd name="connsiteX3" fmla="*/ 0 w 131320"/>
                <a:gd name="connsiteY3" fmla="*/ 124205 h 124205"/>
                <a:gd name="connsiteX4" fmla="*/ 34002 w 131320"/>
                <a:gd name="connsiteY4" fmla="*/ 124205 h 124205"/>
                <a:gd name="connsiteX5" fmla="*/ 41903 w 131320"/>
                <a:gd name="connsiteY5" fmla="*/ 105220 h 124205"/>
                <a:gd name="connsiteX6" fmla="*/ 65643 w 131320"/>
                <a:gd name="connsiteY6" fmla="*/ 105220 h 124205"/>
                <a:gd name="connsiteX7" fmla="*/ 89417 w 131320"/>
                <a:gd name="connsiteY7" fmla="*/ 105220 h 124205"/>
                <a:gd name="connsiteX8" fmla="*/ 97318 w 131320"/>
                <a:gd name="connsiteY8" fmla="*/ 124205 h 124205"/>
                <a:gd name="connsiteX9" fmla="*/ 131320 w 131320"/>
                <a:gd name="connsiteY9" fmla="*/ 124205 h 124205"/>
                <a:gd name="connsiteX10" fmla="*/ 84662 w 131320"/>
                <a:gd name="connsiteY10" fmla="*/ 0 h 124205"/>
                <a:gd name="connsiteX11" fmla="*/ 65677 w 131320"/>
                <a:gd name="connsiteY11" fmla="*/ 77513 h 124205"/>
                <a:gd name="connsiteX12" fmla="*/ 49839 w 131320"/>
                <a:gd name="connsiteY12" fmla="*/ 77513 h 124205"/>
                <a:gd name="connsiteX13" fmla="*/ 64104 w 131320"/>
                <a:gd name="connsiteY13" fmla="*/ 38756 h 124205"/>
                <a:gd name="connsiteX14" fmla="*/ 65677 w 131320"/>
                <a:gd name="connsiteY14" fmla="*/ 38756 h 124205"/>
                <a:gd name="connsiteX15" fmla="*/ 67251 w 131320"/>
                <a:gd name="connsiteY15" fmla="*/ 38756 h 124205"/>
                <a:gd name="connsiteX16" fmla="*/ 81481 w 131320"/>
                <a:gd name="connsiteY16" fmla="*/ 77513 h 124205"/>
                <a:gd name="connsiteX17" fmla="*/ 65677 w 131320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320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417" y="105220"/>
                  </a:lnTo>
                  <a:lnTo>
                    <a:pt x="97318" y="124205"/>
                  </a:lnTo>
                  <a:lnTo>
                    <a:pt x="131320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104" y="38756"/>
                  </a:lnTo>
                  <a:lnTo>
                    <a:pt x="65677" y="38756"/>
                  </a:lnTo>
                  <a:lnTo>
                    <a:pt x="67251" y="38756"/>
                  </a:lnTo>
                  <a:lnTo>
                    <a:pt x="81481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BF06A77-DB5B-415B-8827-BA42314DD160}"/>
                </a:ext>
              </a:extLst>
            </p:cNvPr>
            <p:cNvSpPr/>
            <p:nvPr/>
          </p:nvSpPr>
          <p:spPr>
            <a:xfrm>
              <a:off x="10678322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B7FD01D-5BD9-4F02-AF90-19AA8452BADB}"/>
                </a:ext>
              </a:extLst>
            </p:cNvPr>
            <p:cNvSpPr/>
            <p:nvPr/>
          </p:nvSpPr>
          <p:spPr>
            <a:xfrm>
              <a:off x="10768525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CD1CD8D8-9A27-41D7-9192-35249811AA00}"/>
                </a:ext>
              </a:extLst>
            </p:cNvPr>
            <p:cNvSpPr/>
            <p:nvPr/>
          </p:nvSpPr>
          <p:spPr>
            <a:xfrm>
              <a:off x="10983686" y="495985"/>
              <a:ext cx="131285" cy="124205"/>
            </a:xfrm>
            <a:custGeom>
              <a:avLst/>
              <a:gdLst>
                <a:gd name="connsiteX0" fmla="*/ 84662 w 131285"/>
                <a:gd name="connsiteY0" fmla="*/ 0 h 124205"/>
                <a:gd name="connsiteX1" fmla="*/ 65677 w 131285"/>
                <a:gd name="connsiteY1" fmla="*/ 0 h 124205"/>
                <a:gd name="connsiteX2" fmla="*/ 46692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62 w 131285"/>
                <a:gd name="connsiteY10" fmla="*/ 0 h 124205"/>
                <a:gd name="connsiteX11" fmla="*/ 65677 w 131285"/>
                <a:gd name="connsiteY11" fmla="*/ 77513 h 124205"/>
                <a:gd name="connsiteX12" fmla="*/ 49839 w 131285"/>
                <a:gd name="connsiteY12" fmla="*/ 77513 h 124205"/>
                <a:gd name="connsiteX13" fmla="*/ 64069 w 131285"/>
                <a:gd name="connsiteY13" fmla="*/ 38756 h 124205"/>
                <a:gd name="connsiteX14" fmla="*/ 65643 w 131285"/>
                <a:gd name="connsiteY14" fmla="*/ 38756 h 124205"/>
                <a:gd name="connsiteX15" fmla="*/ 67216 w 131285"/>
                <a:gd name="connsiteY15" fmla="*/ 38756 h 124205"/>
                <a:gd name="connsiteX16" fmla="*/ 81446 w 131285"/>
                <a:gd name="connsiteY16" fmla="*/ 77513 h 124205"/>
                <a:gd name="connsiteX17" fmla="*/ 65677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069" y="38756"/>
                  </a:lnTo>
                  <a:lnTo>
                    <a:pt x="65643" y="38756"/>
                  </a:lnTo>
                  <a:lnTo>
                    <a:pt x="67216" y="38756"/>
                  </a:lnTo>
                  <a:lnTo>
                    <a:pt x="81446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5E5D2C8-6646-4F8E-87B0-30B3045CD2DB}"/>
                </a:ext>
              </a:extLst>
            </p:cNvPr>
            <p:cNvSpPr/>
            <p:nvPr/>
          </p:nvSpPr>
          <p:spPr>
            <a:xfrm>
              <a:off x="11243966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242741F-DE23-4C1C-A3D3-9E334A84C25D}"/>
                </a:ext>
              </a:extLst>
            </p:cNvPr>
            <p:cNvSpPr/>
            <p:nvPr/>
          </p:nvSpPr>
          <p:spPr>
            <a:xfrm>
              <a:off x="10891123" y="495985"/>
              <a:ext cx="100465" cy="124205"/>
            </a:xfrm>
            <a:custGeom>
              <a:avLst/>
              <a:gdLst>
                <a:gd name="connsiteX0" fmla="*/ 100465 w 100465"/>
                <a:gd name="connsiteY0" fmla="*/ 0 h 124205"/>
                <a:gd name="connsiteX1" fmla="*/ 0 w 100465"/>
                <a:gd name="connsiteY1" fmla="*/ 0 h 124205"/>
                <a:gd name="connsiteX2" fmla="*/ 0 w 100465"/>
                <a:gd name="connsiteY2" fmla="*/ 30855 h 124205"/>
                <a:gd name="connsiteX3" fmla="*/ 32428 w 100465"/>
                <a:gd name="connsiteY3" fmla="*/ 30855 h 124205"/>
                <a:gd name="connsiteX4" fmla="*/ 32428 w 100465"/>
                <a:gd name="connsiteY4" fmla="*/ 124205 h 124205"/>
                <a:gd name="connsiteX5" fmla="*/ 67251 w 100465"/>
                <a:gd name="connsiteY5" fmla="*/ 124205 h 124205"/>
                <a:gd name="connsiteX6" fmla="*/ 67251 w 100465"/>
                <a:gd name="connsiteY6" fmla="*/ 30855 h 124205"/>
                <a:gd name="connsiteX7" fmla="*/ 100465 w 100465"/>
                <a:gd name="connsiteY7" fmla="*/ 30855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65" h="124205">
                  <a:moveTo>
                    <a:pt x="100465" y="0"/>
                  </a:moveTo>
                  <a:lnTo>
                    <a:pt x="0" y="0"/>
                  </a:lnTo>
                  <a:lnTo>
                    <a:pt x="0" y="30855"/>
                  </a:lnTo>
                  <a:lnTo>
                    <a:pt x="32428" y="30855"/>
                  </a:lnTo>
                  <a:lnTo>
                    <a:pt x="32428" y="124205"/>
                  </a:lnTo>
                  <a:lnTo>
                    <a:pt x="67251" y="124205"/>
                  </a:lnTo>
                  <a:lnTo>
                    <a:pt x="67251" y="30855"/>
                  </a:lnTo>
                  <a:lnTo>
                    <a:pt x="100465" y="30855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70B8B6EF-B3C9-495A-94A5-47D3CC20EBA4}"/>
                </a:ext>
              </a:extLst>
            </p:cNvPr>
            <p:cNvSpPr/>
            <p:nvPr/>
          </p:nvSpPr>
          <p:spPr>
            <a:xfrm>
              <a:off x="11156944" y="495985"/>
              <a:ext cx="81480" cy="124992"/>
            </a:xfrm>
            <a:custGeom>
              <a:avLst/>
              <a:gdLst>
                <a:gd name="connsiteX0" fmla="*/ 34788 w 81480"/>
                <a:gd name="connsiteY0" fmla="*/ 93351 h 124992"/>
                <a:gd name="connsiteX1" fmla="*/ 34788 w 81480"/>
                <a:gd name="connsiteY1" fmla="*/ 0 h 124992"/>
                <a:gd name="connsiteX2" fmla="*/ 0 w 81480"/>
                <a:gd name="connsiteY2" fmla="*/ 0 h 124992"/>
                <a:gd name="connsiteX3" fmla="*/ 0 w 81480"/>
                <a:gd name="connsiteY3" fmla="*/ 124992 h 124992"/>
                <a:gd name="connsiteX4" fmla="*/ 1573 w 81480"/>
                <a:gd name="connsiteY4" fmla="*/ 124992 h 124992"/>
                <a:gd name="connsiteX5" fmla="*/ 34788 w 81480"/>
                <a:gd name="connsiteY5" fmla="*/ 124992 h 124992"/>
                <a:gd name="connsiteX6" fmla="*/ 81481 w 81480"/>
                <a:gd name="connsiteY6" fmla="*/ 124992 h 124992"/>
                <a:gd name="connsiteX7" fmla="*/ 81481 w 81480"/>
                <a:gd name="connsiteY7" fmla="*/ 93351 h 12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480" h="124992">
                  <a:moveTo>
                    <a:pt x="34788" y="93351"/>
                  </a:moveTo>
                  <a:lnTo>
                    <a:pt x="34788" y="0"/>
                  </a:lnTo>
                  <a:lnTo>
                    <a:pt x="0" y="0"/>
                  </a:lnTo>
                  <a:lnTo>
                    <a:pt x="0" y="124992"/>
                  </a:lnTo>
                  <a:lnTo>
                    <a:pt x="1573" y="124992"/>
                  </a:lnTo>
                  <a:lnTo>
                    <a:pt x="34788" y="124992"/>
                  </a:lnTo>
                  <a:lnTo>
                    <a:pt x="81481" y="124992"/>
                  </a:lnTo>
                  <a:lnTo>
                    <a:pt x="81481" y="93351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C1AE322-193C-4AF3-BC74-1B3F31437D42}"/>
                </a:ext>
              </a:extLst>
            </p:cNvPr>
            <p:cNvSpPr/>
            <p:nvPr/>
          </p:nvSpPr>
          <p:spPr>
            <a:xfrm>
              <a:off x="11389516" y="495951"/>
              <a:ext cx="98892" cy="124239"/>
            </a:xfrm>
            <a:custGeom>
              <a:avLst/>
              <a:gdLst>
                <a:gd name="connsiteX0" fmla="*/ 75939 w 98892"/>
                <a:gd name="connsiteY0" fmla="*/ 59759 h 124239"/>
                <a:gd name="connsiteX1" fmla="*/ 94924 w 98892"/>
                <a:gd name="connsiteY1" fmla="*/ 30855 h 124239"/>
                <a:gd name="connsiteX2" fmla="*/ 65643 w 98892"/>
                <a:gd name="connsiteY2" fmla="*/ 0 h 124239"/>
                <a:gd name="connsiteX3" fmla="*/ 32428 w 98892"/>
                <a:gd name="connsiteY3" fmla="*/ 0 h 124239"/>
                <a:gd name="connsiteX4" fmla="*/ 0 w 98892"/>
                <a:gd name="connsiteY4" fmla="*/ 0 h 124239"/>
                <a:gd name="connsiteX5" fmla="*/ 0 w 98892"/>
                <a:gd name="connsiteY5" fmla="*/ 124239 h 124239"/>
                <a:gd name="connsiteX6" fmla="*/ 32428 w 98892"/>
                <a:gd name="connsiteY6" fmla="*/ 124239 h 124239"/>
                <a:gd name="connsiteX7" fmla="*/ 67764 w 98892"/>
                <a:gd name="connsiteY7" fmla="*/ 124239 h 124239"/>
                <a:gd name="connsiteX8" fmla="*/ 98892 w 98892"/>
                <a:gd name="connsiteY8" fmla="*/ 91435 h 124239"/>
                <a:gd name="connsiteX9" fmla="*/ 75939 w 98892"/>
                <a:gd name="connsiteY9" fmla="*/ 59759 h 124239"/>
                <a:gd name="connsiteX10" fmla="*/ 32428 w 98892"/>
                <a:gd name="connsiteY10" fmla="*/ 26921 h 124239"/>
                <a:gd name="connsiteX11" fmla="*/ 53773 w 98892"/>
                <a:gd name="connsiteY11" fmla="*/ 26921 h 124239"/>
                <a:gd name="connsiteX12" fmla="*/ 63283 w 98892"/>
                <a:gd name="connsiteY12" fmla="*/ 38791 h 124239"/>
                <a:gd name="connsiteX13" fmla="*/ 53773 w 98892"/>
                <a:gd name="connsiteY13" fmla="*/ 50660 h 124239"/>
                <a:gd name="connsiteX14" fmla="*/ 32428 w 98892"/>
                <a:gd name="connsiteY14" fmla="*/ 50660 h 124239"/>
                <a:gd name="connsiteX15" fmla="*/ 32428 w 98892"/>
                <a:gd name="connsiteY15" fmla="*/ 26921 h 124239"/>
                <a:gd name="connsiteX16" fmla="*/ 53807 w 98892"/>
                <a:gd name="connsiteY16" fmla="*/ 97319 h 124239"/>
                <a:gd name="connsiteX17" fmla="*/ 32462 w 98892"/>
                <a:gd name="connsiteY17" fmla="*/ 97319 h 124239"/>
                <a:gd name="connsiteX18" fmla="*/ 32462 w 98892"/>
                <a:gd name="connsiteY18" fmla="*/ 73613 h 124239"/>
                <a:gd name="connsiteX19" fmla="*/ 53807 w 98892"/>
                <a:gd name="connsiteY19" fmla="*/ 73613 h 124239"/>
                <a:gd name="connsiteX20" fmla="*/ 65677 w 98892"/>
                <a:gd name="connsiteY20" fmla="*/ 85483 h 124239"/>
                <a:gd name="connsiteX21" fmla="*/ 53807 w 98892"/>
                <a:gd name="connsiteY21" fmla="*/ 97319 h 12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8892" h="124239">
                  <a:moveTo>
                    <a:pt x="75939" y="59759"/>
                  </a:moveTo>
                  <a:cubicBezTo>
                    <a:pt x="87022" y="55381"/>
                    <a:pt x="94924" y="44093"/>
                    <a:pt x="94924" y="30855"/>
                  </a:cubicBezTo>
                  <a:cubicBezTo>
                    <a:pt x="94924" y="13820"/>
                    <a:pt x="81823" y="0"/>
                    <a:pt x="65643" y="0"/>
                  </a:cubicBezTo>
                  <a:lnTo>
                    <a:pt x="32428" y="0"/>
                  </a:lnTo>
                  <a:lnTo>
                    <a:pt x="0" y="0"/>
                  </a:lnTo>
                  <a:lnTo>
                    <a:pt x="0" y="124239"/>
                  </a:lnTo>
                  <a:lnTo>
                    <a:pt x="32428" y="124239"/>
                  </a:lnTo>
                  <a:lnTo>
                    <a:pt x="67764" y="124239"/>
                  </a:lnTo>
                  <a:cubicBezTo>
                    <a:pt x="84936" y="124239"/>
                    <a:pt x="98892" y="109565"/>
                    <a:pt x="98892" y="91435"/>
                  </a:cubicBezTo>
                  <a:cubicBezTo>
                    <a:pt x="98892" y="76281"/>
                    <a:pt x="89143" y="63556"/>
                    <a:pt x="75939" y="59759"/>
                  </a:cubicBezTo>
                  <a:close/>
                  <a:moveTo>
                    <a:pt x="32428" y="26921"/>
                  </a:moveTo>
                  <a:lnTo>
                    <a:pt x="53773" y="26921"/>
                  </a:lnTo>
                  <a:cubicBezTo>
                    <a:pt x="59007" y="26921"/>
                    <a:pt x="63283" y="32223"/>
                    <a:pt x="63283" y="38791"/>
                  </a:cubicBezTo>
                  <a:cubicBezTo>
                    <a:pt x="63283" y="45358"/>
                    <a:pt x="59041" y="50660"/>
                    <a:pt x="53773" y="50660"/>
                  </a:cubicBezTo>
                  <a:lnTo>
                    <a:pt x="32428" y="50660"/>
                  </a:lnTo>
                  <a:lnTo>
                    <a:pt x="32428" y="26921"/>
                  </a:lnTo>
                  <a:close/>
                  <a:moveTo>
                    <a:pt x="53807" y="97319"/>
                  </a:moveTo>
                  <a:lnTo>
                    <a:pt x="32462" y="97319"/>
                  </a:lnTo>
                  <a:lnTo>
                    <a:pt x="32462" y="73613"/>
                  </a:lnTo>
                  <a:lnTo>
                    <a:pt x="53807" y="73613"/>
                  </a:lnTo>
                  <a:cubicBezTo>
                    <a:pt x="60375" y="73613"/>
                    <a:pt x="65677" y="78915"/>
                    <a:pt x="65677" y="85483"/>
                  </a:cubicBezTo>
                  <a:cubicBezTo>
                    <a:pt x="65643" y="92017"/>
                    <a:pt x="60341" y="97319"/>
                    <a:pt x="53807" y="9731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A6F0FCB-A2DE-471B-B0C3-CBFA7318969C}"/>
                </a:ext>
              </a:extLst>
            </p:cNvPr>
            <p:cNvSpPr/>
            <p:nvPr/>
          </p:nvSpPr>
          <p:spPr>
            <a:xfrm>
              <a:off x="11493916" y="491196"/>
              <a:ext cx="101218" cy="133680"/>
            </a:xfrm>
            <a:custGeom>
              <a:avLst/>
              <a:gdLst>
                <a:gd name="connsiteX0" fmla="*/ 101150 w 101218"/>
                <a:gd name="connsiteY0" fmla="*/ 91230 h 133680"/>
                <a:gd name="connsiteX1" fmla="*/ 101184 w 101218"/>
                <a:gd name="connsiteY1" fmla="*/ 90614 h 133680"/>
                <a:gd name="connsiteX2" fmla="*/ 101150 w 101218"/>
                <a:gd name="connsiteY2" fmla="*/ 90614 h 133680"/>
                <a:gd name="connsiteX3" fmla="*/ 52131 w 101218"/>
                <a:gd name="connsiteY3" fmla="*/ 51139 h 133680"/>
                <a:gd name="connsiteX4" fmla="*/ 34823 w 101218"/>
                <a:gd name="connsiteY4" fmla="*/ 41151 h 133680"/>
                <a:gd name="connsiteX5" fmla="*/ 48266 w 101218"/>
                <a:gd name="connsiteY5" fmla="*/ 29281 h 133680"/>
                <a:gd name="connsiteX6" fmla="*/ 61709 w 101218"/>
                <a:gd name="connsiteY6" fmla="*/ 41151 h 133680"/>
                <a:gd name="connsiteX7" fmla="*/ 96532 w 101218"/>
                <a:gd name="connsiteY7" fmla="*/ 41151 h 133680"/>
                <a:gd name="connsiteX8" fmla="*/ 48266 w 101218"/>
                <a:gd name="connsiteY8" fmla="*/ 0 h 133680"/>
                <a:gd name="connsiteX9" fmla="*/ 34 w 101218"/>
                <a:gd name="connsiteY9" fmla="*/ 39954 h 133680"/>
                <a:gd name="connsiteX10" fmla="*/ 0 w 101218"/>
                <a:gd name="connsiteY10" fmla="*/ 39954 h 133680"/>
                <a:gd name="connsiteX11" fmla="*/ 34 w 101218"/>
                <a:gd name="connsiteY11" fmla="*/ 40535 h 133680"/>
                <a:gd name="connsiteX12" fmla="*/ 0 w 101218"/>
                <a:gd name="connsiteY12" fmla="*/ 41151 h 133680"/>
                <a:gd name="connsiteX13" fmla="*/ 34 w 101218"/>
                <a:gd name="connsiteY13" fmla="*/ 41151 h 133680"/>
                <a:gd name="connsiteX14" fmla="*/ 48266 w 101218"/>
                <a:gd name="connsiteY14" fmla="*/ 79907 h 133680"/>
                <a:gd name="connsiteX15" fmla="*/ 66464 w 101218"/>
                <a:gd name="connsiteY15" fmla="*/ 90580 h 133680"/>
                <a:gd name="connsiteX16" fmla="*/ 50660 w 101218"/>
                <a:gd name="connsiteY16" fmla="*/ 104434 h 133680"/>
                <a:gd name="connsiteX17" fmla="*/ 34857 w 101218"/>
                <a:gd name="connsiteY17" fmla="*/ 90580 h 133680"/>
                <a:gd name="connsiteX18" fmla="*/ 34 w 101218"/>
                <a:gd name="connsiteY18" fmla="*/ 90580 h 133680"/>
                <a:gd name="connsiteX19" fmla="*/ 50626 w 101218"/>
                <a:gd name="connsiteY19" fmla="*/ 133681 h 133680"/>
                <a:gd name="connsiteX20" fmla="*/ 101184 w 101218"/>
                <a:gd name="connsiteY20" fmla="*/ 91743 h 133680"/>
                <a:gd name="connsiteX21" fmla="*/ 101218 w 101218"/>
                <a:gd name="connsiteY21" fmla="*/ 91743 h 133680"/>
                <a:gd name="connsiteX22" fmla="*/ 101150 w 101218"/>
                <a:gd name="connsiteY22" fmla="*/ 91230 h 1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218" h="133680">
                  <a:moveTo>
                    <a:pt x="101150" y="91230"/>
                  </a:moveTo>
                  <a:cubicBezTo>
                    <a:pt x="101150" y="91025"/>
                    <a:pt x="101184" y="90819"/>
                    <a:pt x="101184" y="90614"/>
                  </a:cubicBezTo>
                  <a:lnTo>
                    <a:pt x="101150" y="90614"/>
                  </a:lnTo>
                  <a:cubicBezTo>
                    <a:pt x="100397" y="68722"/>
                    <a:pt x="78744" y="51139"/>
                    <a:pt x="52131" y="51139"/>
                  </a:cubicBezTo>
                  <a:cubicBezTo>
                    <a:pt x="52131" y="51139"/>
                    <a:pt x="34823" y="51345"/>
                    <a:pt x="34823" y="41151"/>
                  </a:cubicBezTo>
                  <a:cubicBezTo>
                    <a:pt x="34823" y="34583"/>
                    <a:pt x="40843" y="29281"/>
                    <a:pt x="48266" y="29281"/>
                  </a:cubicBezTo>
                  <a:cubicBezTo>
                    <a:pt x="55689" y="29281"/>
                    <a:pt x="61709" y="34583"/>
                    <a:pt x="61709" y="41151"/>
                  </a:cubicBezTo>
                  <a:lnTo>
                    <a:pt x="96532" y="41151"/>
                  </a:lnTo>
                  <a:cubicBezTo>
                    <a:pt x="96532" y="18438"/>
                    <a:pt x="74913" y="0"/>
                    <a:pt x="48266" y="0"/>
                  </a:cubicBezTo>
                  <a:cubicBezTo>
                    <a:pt x="22098" y="0"/>
                    <a:pt x="787" y="17788"/>
                    <a:pt x="34" y="39954"/>
                  </a:cubicBezTo>
                  <a:lnTo>
                    <a:pt x="0" y="39954"/>
                  </a:lnTo>
                  <a:cubicBezTo>
                    <a:pt x="0" y="40159"/>
                    <a:pt x="0" y="40330"/>
                    <a:pt x="34" y="40535"/>
                  </a:cubicBezTo>
                  <a:cubicBezTo>
                    <a:pt x="34" y="40740"/>
                    <a:pt x="0" y="40946"/>
                    <a:pt x="0" y="41151"/>
                  </a:cubicBezTo>
                  <a:lnTo>
                    <a:pt x="34" y="41151"/>
                  </a:lnTo>
                  <a:cubicBezTo>
                    <a:pt x="787" y="62667"/>
                    <a:pt x="22098" y="79907"/>
                    <a:pt x="48266" y="79907"/>
                  </a:cubicBezTo>
                  <a:cubicBezTo>
                    <a:pt x="48266" y="79907"/>
                    <a:pt x="64138" y="81241"/>
                    <a:pt x="66464" y="90580"/>
                  </a:cubicBezTo>
                  <a:cubicBezTo>
                    <a:pt x="66396" y="98242"/>
                    <a:pt x="59349" y="104434"/>
                    <a:pt x="50660" y="104434"/>
                  </a:cubicBezTo>
                  <a:cubicBezTo>
                    <a:pt x="41972" y="104434"/>
                    <a:pt x="34925" y="98242"/>
                    <a:pt x="34857" y="90580"/>
                  </a:cubicBezTo>
                  <a:lnTo>
                    <a:pt x="34" y="90580"/>
                  </a:lnTo>
                  <a:cubicBezTo>
                    <a:pt x="34" y="114388"/>
                    <a:pt x="22679" y="133681"/>
                    <a:pt x="50626" y="133681"/>
                  </a:cubicBezTo>
                  <a:cubicBezTo>
                    <a:pt x="78094" y="133681"/>
                    <a:pt x="100431" y="115004"/>
                    <a:pt x="101184" y="91743"/>
                  </a:cubicBezTo>
                  <a:lnTo>
                    <a:pt x="101218" y="91743"/>
                  </a:lnTo>
                  <a:cubicBezTo>
                    <a:pt x="101184" y="91606"/>
                    <a:pt x="101150" y="91401"/>
                    <a:pt x="101150" y="91230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577D4B-97D4-4956-9040-5CF00B0467A9}"/>
              </a:ext>
            </a:extLst>
          </p:cNvPr>
          <p:cNvSpPr txBox="1"/>
          <p:nvPr/>
        </p:nvSpPr>
        <p:spPr>
          <a:xfrm>
            <a:off x="727148" y="750873"/>
            <a:ext cx="593162" cy="590349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03</a:t>
            </a:r>
            <a:endParaRPr lang="ko-KR" altLang="en-US" sz="3600" spc="-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A2A2A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11B15-9313-26B3-ABBB-0C342D078C16}"/>
              </a:ext>
            </a:extLst>
          </p:cNvPr>
          <p:cNvSpPr txBox="1"/>
          <p:nvPr/>
        </p:nvSpPr>
        <p:spPr>
          <a:xfrm>
            <a:off x="2006984" y="4170614"/>
            <a:ext cx="3577779" cy="975070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marL="285750" indent="-285750" algn="l">
              <a:spcAft>
                <a:spcPts val="200"/>
              </a:spcAft>
              <a:buFontTx/>
              <a:buChar char="-"/>
            </a:pPr>
            <a:r>
              <a:rPr lang="ko-KR" altLang="en-US" sz="1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모든 절대 오차의 평균</a:t>
            </a:r>
            <a:endParaRPr lang="en-US" altLang="ko-KR" sz="14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>
              <a:spcAft>
                <a:spcPts val="200"/>
              </a:spcAft>
            </a:pPr>
            <a:r>
              <a:rPr lang="en-US" altLang="ko-KR" sz="1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     (</a:t>
            </a:r>
            <a:r>
              <a:rPr lang="ko-KR" altLang="en-US" sz="1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오차 </a:t>
            </a:r>
            <a:r>
              <a:rPr lang="en-US" altLang="ko-KR" sz="1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ko-KR" altLang="en-US" sz="14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예측값과</a:t>
            </a:r>
            <a:r>
              <a:rPr lang="ko-KR" altLang="en-US" sz="1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실제 정답과의 차이</a:t>
            </a:r>
            <a:r>
              <a:rPr lang="en-US" altLang="ko-KR" sz="14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l">
              <a:spcAft>
                <a:spcPts val="200"/>
              </a:spcAft>
            </a:pPr>
            <a:endParaRPr lang="en-US" altLang="ko-KR" sz="14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>
              <a:spcAft>
                <a:spcPts val="200"/>
              </a:spcAft>
            </a:pPr>
            <a:endParaRPr lang="en-US" altLang="ko-KR" sz="14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7096B8-1602-DE7A-47E2-29B235C7539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0714" y="3132393"/>
            <a:ext cx="2225305" cy="8033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9517049-3B3B-60A9-D20A-4ACE1D0A1BB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1981" y="2399266"/>
            <a:ext cx="5179305" cy="28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7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C1A983DC-1AB5-44E8-916E-D66FE0E0615E}"/>
              </a:ext>
            </a:extLst>
          </p:cNvPr>
          <p:cNvSpPr/>
          <p:nvPr/>
        </p:nvSpPr>
        <p:spPr>
          <a:xfrm rot="162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F981FE94-9553-426C-A3AF-FA4C0AD5D59F}"/>
              </a:ext>
            </a:extLst>
          </p:cNvPr>
          <p:cNvSpPr/>
          <p:nvPr/>
        </p:nvSpPr>
        <p:spPr>
          <a:xfrm rot="5400000" flipV="1">
            <a:off x="5960930" y="648007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858DD-CFC2-44F7-A609-55230F508B06}"/>
              </a:ext>
            </a:extLst>
          </p:cNvPr>
          <p:cNvSpPr txBox="1"/>
          <p:nvPr/>
        </p:nvSpPr>
        <p:spPr>
          <a:xfrm>
            <a:off x="1467042" y="880285"/>
            <a:ext cx="675556" cy="313350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b="1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RMSE</a:t>
            </a:r>
            <a:endParaRPr lang="ko-KR" altLang="en-US" b="1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A2A2A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36570C-7240-48E4-B031-38960FAD0DF7}"/>
              </a:ext>
            </a:extLst>
          </p:cNvPr>
          <p:cNvCxnSpPr/>
          <p:nvPr/>
        </p:nvCxnSpPr>
        <p:spPr>
          <a:xfrm>
            <a:off x="580416" y="962723"/>
            <a:ext cx="0" cy="49230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A84179-D24E-49A4-B282-4A825F5BF277}"/>
              </a:ext>
            </a:extLst>
          </p:cNvPr>
          <p:cNvCxnSpPr/>
          <p:nvPr/>
        </p:nvCxnSpPr>
        <p:spPr>
          <a:xfrm>
            <a:off x="11611583" y="962723"/>
            <a:ext cx="0" cy="49230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16CA57-CDAD-4536-8CEF-359182D682B4}"/>
              </a:ext>
            </a:extLst>
          </p:cNvPr>
          <p:cNvSpPr txBox="1"/>
          <p:nvPr/>
        </p:nvSpPr>
        <p:spPr>
          <a:xfrm>
            <a:off x="1486498" y="1239443"/>
            <a:ext cx="1530598" cy="222365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100" spc="-8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en-US" altLang="ko-KR" dirty="0"/>
              <a:t>Root Mean Squared Error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ED7044D-E9EB-4C9B-9B37-3F0DF7FC99F5}"/>
              </a:ext>
            </a:extLst>
          </p:cNvPr>
          <p:cNvSpPr/>
          <p:nvPr/>
        </p:nvSpPr>
        <p:spPr>
          <a:xfrm>
            <a:off x="1466854" y="5879067"/>
            <a:ext cx="9321113" cy="861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DADAD"/>
              </a:gs>
              <a:gs pos="100000">
                <a:srgbClr val="2A2A2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grpSp>
        <p:nvGrpSpPr>
          <p:cNvPr id="43" name="그래픽 15">
            <a:extLst>
              <a:ext uri="{FF2B5EF4-FFF2-40B4-BE49-F238E27FC236}">
                <a16:creationId xmlns:a16="http://schemas.microsoft.com/office/drawing/2014/main" id="{6BB75AFF-B6A0-4717-8AE4-B1AF21777D6A}"/>
              </a:ext>
            </a:extLst>
          </p:cNvPr>
          <p:cNvGrpSpPr/>
          <p:nvPr/>
        </p:nvGrpSpPr>
        <p:grpSpPr>
          <a:xfrm>
            <a:off x="5693568" y="6530202"/>
            <a:ext cx="804864" cy="93610"/>
            <a:chOff x="10445750" y="491196"/>
            <a:chExt cx="1149384" cy="133680"/>
          </a:xfrm>
          <a:solidFill>
            <a:srgbClr val="2A2A2A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7E830306-E981-4C04-BCE6-67891D4CDA25}"/>
                </a:ext>
              </a:extLst>
            </p:cNvPr>
            <p:cNvSpPr/>
            <p:nvPr/>
          </p:nvSpPr>
          <p:spPr>
            <a:xfrm>
              <a:off x="10445750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583EC5A-EDC2-46FF-9D88-FEEDC9F66F26}"/>
                </a:ext>
              </a:extLst>
            </p:cNvPr>
            <p:cNvSpPr/>
            <p:nvPr/>
          </p:nvSpPr>
          <p:spPr>
            <a:xfrm>
              <a:off x="10535919" y="495985"/>
              <a:ext cx="131320" cy="124205"/>
            </a:xfrm>
            <a:custGeom>
              <a:avLst/>
              <a:gdLst>
                <a:gd name="connsiteX0" fmla="*/ 84662 w 131320"/>
                <a:gd name="connsiteY0" fmla="*/ 0 h 124205"/>
                <a:gd name="connsiteX1" fmla="*/ 65677 w 131320"/>
                <a:gd name="connsiteY1" fmla="*/ 0 h 124205"/>
                <a:gd name="connsiteX2" fmla="*/ 46692 w 131320"/>
                <a:gd name="connsiteY2" fmla="*/ 0 h 124205"/>
                <a:gd name="connsiteX3" fmla="*/ 0 w 131320"/>
                <a:gd name="connsiteY3" fmla="*/ 124205 h 124205"/>
                <a:gd name="connsiteX4" fmla="*/ 34002 w 131320"/>
                <a:gd name="connsiteY4" fmla="*/ 124205 h 124205"/>
                <a:gd name="connsiteX5" fmla="*/ 41903 w 131320"/>
                <a:gd name="connsiteY5" fmla="*/ 105220 h 124205"/>
                <a:gd name="connsiteX6" fmla="*/ 65643 w 131320"/>
                <a:gd name="connsiteY6" fmla="*/ 105220 h 124205"/>
                <a:gd name="connsiteX7" fmla="*/ 89417 w 131320"/>
                <a:gd name="connsiteY7" fmla="*/ 105220 h 124205"/>
                <a:gd name="connsiteX8" fmla="*/ 97318 w 131320"/>
                <a:gd name="connsiteY8" fmla="*/ 124205 h 124205"/>
                <a:gd name="connsiteX9" fmla="*/ 131320 w 131320"/>
                <a:gd name="connsiteY9" fmla="*/ 124205 h 124205"/>
                <a:gd name="connsiteX10" fmla="*/ 84662 w 131320"/>
                <a:gd name="connsiteY10" fmla="*/ 0 h 124205"/>
                <a:gd name="connsiteX11" fmla="*/ 65677 w 131320"/>
                <a:gd name="connsiteY11" fmla="*/ 77513 h 124205"/>
                <a:gd name="connsiteX12" fmla="*/ 49839 w 131320"/>
                <a:gd name="connsiteY12" fmla="*/ 77513 h 124205"/>
                <a:gd name="connsiteX13" fmla="*/ 64104 w 131320"/>
                <a:gd name="connsiteY13" fmla="*/ 38756 h 124205"/>
                <a:gd name="connsiteX14" fmla="*/ 65677 w 131320"/>
                <a:gd name="connsiteY14" fmla="*/ 38756 h 124205"/>
                <a:gd name="connsiteX15" fmla="*/ 67251 w 131320"/>
                <a:gd name="connsiteY15" fmla="*/ 38756 h 124205"/>
                <a:gd name="connsiteX16" fmla="*/ 81481 w 131320"/>
                <a:gd name="connsiteY16" fmla="*/ 77513 h 124205"/>
                <a:gd name="connsiteX17" fmla="*/ 65677 w 131320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320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417" y="105220"/>
                  </a:lnTo>
                  <a:lnTo>
                    <a:pt x="97318" y="124205"/>
                  </a:lnTo>
                  <a:lnTo>
                    <a:pt x="131320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104" y="38756"/>
                  </a:lnTo>
                  <a:lnTo>
                    <a:pt x="65677" y="38756"/>
                  </a:lnTo>
                  <a:lnTo>
                    <a:pt x="67251" y="38756"/>
                  </a:lnTo>
                  <a:lnTo>
                    <a:pt x="81481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BF06A77-DB5B-415B-8827-BA42314DD160}"/>
                </a:ext>
              </a:extLst>
            </p:cNvPr>
            <p:cNvSpPr/>
            <p:nvPr/>
          </p:nvSpPr>
          <p:spPr>
            <a:xfrm>
              <a:off x="10678322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B7FD01D-5BD9-4F02-AF90-19AA8452BADB}"/>
                </a:ext>
              </a:extLst>
            </p:cNvPr>
            <p:cNvSpPr/>
            <p:nvPr/>
          </p:nvSpPr>
          <p:spPr>
            <a:xfrm>
              <a:off x="10768525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CD1CD8D8-9A27-41D7-9192-35249811AA00}"/>
                </a:ext>
              </a:extLst>
            </p:cNvPr>
            <p:cNvSpPr/>
            <p:nvPr/>
          </p:nvSpPr>
          <p:spPr>
            <a:xfrm>
              <a:off x="10983686" y="495985"/>
              <a:ext cx="131285" cy="124205"/>
            </a:xfrm>
            <a:custGeom>
              <a:avLst/>
              <a:gdLst>
                <a:gd name="connsiteX0" fmla="*/ 84662 w 131285"/>
                <a:gd name="connsiteY0" fmla="*/ 0 h 124205"/>
                <a:gd name="connsiteX1" fmla="*/ 65677 w 131285"/>
                <a:gd name="connsiteY1" fmla="*/ 0 h 124205"/>
                <a:gd name="connsiteX2" fmla="*/ 46692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62 w 131285"/>
                <a:gd name="connsiteY10" fmla="*/ 0 h 124205"/>
                <a:gd name="connsiteX11" fmla="*/ 65677 w 131285"/>
                <a:gd name="connsiteY11" fmla="*/ 77513 h 124205"/>
                <a:gd name="connsiteX12" fmla="*/ 49839 w 131285"/>
                <a:gd name="connsiteY12" fmla="*/ 77513 h 124205"/>
                <a:gd name="connsiteX13" fmla="*/ 64069 w 131285"/>
                <a:gd name="connsiteY13" fmla="*/ 38756 h 124205"/>
                <a:gd name="connsiteX14" fmla="*/ 65643 w 131285"/>
                <a:gd name="connsiteY14" fmla="*/ 38756 h 124205"/>
                <a:gd name="connsiteX15" fmla="*/ 67216 w 131285"/>
                <a:gd name="connsiteY15" fmla="*/ 38756 h 124205"/>
                <a:gd name="connsiteX16" fmla="*/ 81446 w 131285"/>
                <a:gd name="connsiteY16" fmla="*/ 77513 h 124205"/>
                <a:gd name="connsiteX17" fmla="*/ 65677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069" y="38756"/>
                  </a:lnTo>
                  <a:lnTo>
                    <a:pt x="65643" y="38756"/>
                  </a:lnTo>
                  <a:lnTo>
                    <a:pt x="67216" y="38756"/>
                  </a:lnTo>
                  <a:lnTo>
                    <a:pt x="81446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5E5D2C8-6646-4F8E-87B0-30B3045CD2DB}"/>
                </a:ext>
              </a:extLst>
            </p:cNvPr>
            <p:cNvSpPr/>
            <p:nvPr/>
          </p:nvSpPr>
          <p:spPr>
            <a:xfrm>
              <a:off x="11243966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242741F-DE23-4C1C-A3D3-9E334A84C25D}"/>
                </a:ext>
              </a:extLst>
            </p:cNvPr>
            <p:cNvSpPr/>
            <p:nvPr/>
          </p:nvSpPr>
          <p:spPr>
            <a:xfrm>
              <a:off x="10891123" y="495985"/>
              <a:ext cx="100465" cy="124205"/>
            </a:xfrm>
            <a:custGeom>
              <a:avLst/>
              <a:gdLst>
                <a:gd name="connsiteX0" fmla="*/ 100465 w 100465"/>
                <a:gd name="connsiteY0" fmla="*/ 0 h 124205"/>
                <a:gd name="connsiteX1" fmla="*/ 0 w 100465"/>
                <a:gd name="connsiteY1" fmla="*/ 0 h 124205"/>
                <a:gd name="connsiteX2" fmla="*/ 0 w 100465"/>
                <a:gd name="connsiteY2" fmla="*/ 30855 h 124205"/>
                <a:gd name="connsiteX3" fmla="*/ 32428 w 100465"/>
                <a:gd name="connsiteY3" fmla="*/ 30855 h 124205"/>
                <a:gd name="connsiteX4" fmla="*/ 32428 w 100465"/>
                <a:gd name="connsiteY4" fmla="*/ 124205 h 124205"/>
                <a:gd name="connsiteX5" fmla="*/ 67251 w 100465"/>
                <a:gd name="connsiteY5" fmla="*/ 124205 h 124205"/>
                <a:gd name="connsiteX6" fmla="*/ 67251 w 100465"/>
                <a:gd name="connsiteY6" fmla="*/ 30855 h 124205"/>
                <a:gd name="connsiteX7" fmla="*/ 100465 w 100465"/>
                <a:gd name="connsiteY7" fmla="*/ 30855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65" h="124205">
                  <a:moveTo>
                    <a:pt x="100465" y="0"/>
                  </a:moveTo>
                  <a:lnTo>
                    <a:pt x="0" y="0"/>
                  </a:lnTo>
                  <a:lnTo>
                    <a:pt x="0" y="30855"/>
                  </a:lnTo>
                  <a:lnTo>
                    <a:pt x="32428" y="30855"/>
                  </a:lnTo>
                  <a:lnTo>
                    <a:pt x="32428" y="124205"/>
                  </a:lnTo>
                  <a:lnTo>
                    <a:pt x="67251" y="124205"/>
                  </a:lnTo>
                  <a:lnTo>
                    <a:pt x="67251" y="30855"/>
                  </a:lnTo>
                  <a:lnTo>
                    <a:pt x="100465" y="30855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70B8B6EF-B3C9-495A-94A5-47D3CC20EBA4}"/>
                </a:ext>
              </a:extLst>
            </p:cNvPr>
            <p:cNvSpPr/>
            <p:nvPr/>
          </p:nvSpPr>
          <p:spPr>
            <a:xfrm>
              <a:off x="11156944" y="495985"/>
              <a:ext cx="81480" cy="124992"/>
            </a:xfrm>
            <a:custGeom>
              <a:avLst/>
              <a:gdLst>
                <a:gd name="connsiteX0" fmla="*/ 34788 w 81480"/>
                <a:gd name="connsiteY0" fmla="*/ 93351 h 124992"/>
                <a:gd name="connsiteX1" fmla="*/ 34788 w 81480"/>
                <a:gd name="connsiteY1" fmla="*/ 0 h 124992"/>
                <a:gd name="connsiteX2" fmla="*/ 0 w 81480"/>
                <a:gd name="connsiteY2" fmla="*/ 0 h 124992"/>
                <a:gd name="connsiteX3" fmla="*/ 0 w 81480"/>
                <a:gd name="connsiteY3" fmla="*/ 124992 h 124992"/>
                <a:gd name="connsiteX4" fmla="*/ 1573 w 81480"/>
                <a:gd name="connsiteY4" fmla="*/ 124992 h 124992"/>
                <a:gd name="connsiteX5" fmla="*/ 34788 w 81480"/>
                <a:gd name="connsiteY5" fmla="*/ 124992 h 124992"/>
                <a:gd name="connsiteX6" fmla="*/ 81481 w 81480"/>
                <a:gd name="connsiteY6" fmla="*/ 124992 h 124992"/>
                <a:gd name="connsiteX7" fmla="*/ 81481 w 81480"/>
                <a:gd name="connsiteY7" fmla="*/ 93351 h 12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480" h="124992">
                  <a:moveTo>
                    <a:pt x="34788" y="93351"/>
                  </a:moveTo>
                  <a:lnTo>
                    <a:pt x="34788" y="0"/>
                  </a:lnTo>
                  <a:lnTo>
                    <a:pt x="0" y="0"/>
                  </a:lnTo>
                  <a:lnTo>
                    <a:pt x="0" y="124992"/>
                  </a:lnTo>
                  <a:lnTo>
                    <a:pt x="1573" y="124992"/>
                  </a:lnTo>
                  <a:lnTo>
                    <a:pt x="34788" y="124992"/>
                  </a:lnTo>
                  <a:lnTo>
                    <a:pt x="81481" y="124992"/>
                  </a:lnTo>
                  <a:lnTo>
                    <a:pt x="81481" y="93351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C1AE322-193C-4AF3-BC74-1B3F31437D42}"/>
                </a:ext>
              </a:extLst>
            </p:cNvPr>
            <p:cNvSpPr/>
            <p:nvPr/>
          </p:nvSpPr>
          <p:spPr>
            <a:xfrm>
              <a:off x="11389516" y="495951"/>
              <a:ext cx="98892" cy="124239"/>
            </a:xfrm>
            <a:custGeom>
              <a:avLst/>
              <a:gdLst>
                <a:gd name="connsiteX0" fmla="*/ 75939 w 98892"/>
                <a:gd name="connsiteY0" fmla="*/ 59759 h 124239"/>
                <a:gd name="connsiteX1" fmla="*/ 94924 w 98892"/>
                <a:gd name="connsiteY1" fmla="*/ 30855 h 124239"/>
                <a:gd name="connsiteX2" fmla="*/ 65643 w 98892"/>
                <a:gd name="connsiteY2" fmla="*/ 0 h 124239"/>
                <a:gd name="connsiteX3" fmla="*/ 32428 w 98892"/>
                <a:gd name="connsiteY3" fmla="*/ 0 h 124239"/>
                <a:gd name="connsiteX4" fmla="*/ 0 w 98892"/>
                <a:gd name="connsiteY4" fmla="*/ 0 h 124239"/>
                <a:gd name="connsiteX5" fmla="*/ 0 w 98892"/>
                <a:gd name="connsiteY5" fmla="*/ 124239 h 124239"/>
                <a:gd name="connsiteX6" fmla="*/ 32428 w 98892"/>
                <a:gd name="connsiteY6" fmla="*/ 124239 h 124239"/>
                <a:gd name="connsiteX7" fmla="*/ 67764 w 98892"/>
                <a:gd name="connsiteY7" fmla="*/ 124239 h 124239"/>
                <a:gd name="connsiteX8" fmla="*/ 98892 w 98892"/>
                <a:gd name="connsiteY8" fmla="*/ 91435 h 124239"/>
                <a:gd name="connsiteX9" fmla="*/ 75939 w 98892"/>
                <a:gd name="connsiteY9" fmla="*/ 59759 h 124239"/>
                <a:gd name="connsiteX10" fmla="*/ 32428 w 98892"/>
                <a:gd name="connsiteY10" fmla="*/ 26921 h 124239"/>
                <a:gd name="connsiteX11" fmla="*/ 53773 w 98892"/>
                <a:gd name="connsiteY11" fmla="*/ 26921 h 124239"/>
                <a:gd name="connsiteX12" fmla="*/ 63283 w 98892"/>
                <a:gd name="connsiteY12" fmla="*/ 38791 h 124239"/>
                <a:gd name="connsiteX13" fmla="*/ 53773 w 98892"/>
                <a:gd name="connsiteY13" fmla="*/ 50660 h 124239"/>
                <a:gd name="connsiteX14" fmla="*/ 32428 w 98892"/>
                <a:gd name="connsiteY14" fmla="*/ 50660 h 124239"/>
                <a:gd name="connsiteX15" fmla="*/ 32428 w 98892"/>
                <a:gd name="connsiteY15" fmla="*/ 26921 h 124239"/>
                <a:gd name="connsiteX16" fmla="*/ 53807 w 98892"/>
                <a:gd name="connsiteY16" fmla="*/ 97319 h 124239"/>
                <a:gd name="connsiteX17" fmla="*/ 32462 w 98892"/>
                <a:gd name="connsiteY17" fmla="*/ 97319 h 124239"/>
                <a:gd name="connsiteX18" fmla="*/ 32462 w 98892"/>
                <a:gd name="connsiteY18" fmla="*/ 73613 h 124239"/>
                <a:gd name="connsiteX19" fmla="*/ 53807 w 98892"/>
                <a:gd name="connsiteY19" fmla="*/ 73613 h 124239"/>
                <a:gd name="connsiteX20" fmla="*/ 65677 w 98892"/>
                <a:gd name="connsiteY20" fmla="*/ 85483 h 124239"/>
                <a:gd name="connsiteX21" fmla="*/ 53807 w 98892"/>
                <a:gd name="connsiteY21" fmla="*/ 97319 h 12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8892" h="124239">
                  <a:moveTo>
                    <a:pt x="75939" y="59759"/>
                  </a:moveTo>
                  <a:cubicBezTo>
                    <a:pt x="87022" y="55381"/>
                    <a:pt x="94924" y="44093"/>
                    <a:pt x="94924" y="30855"/>
                  </a:cubicBezTo>
                  <a:cubicBezTo>
                    <a:pt x="94924" y="13820"/>
                    <a:pt x="81823" y="0"/>
                    <a:pt x="65643" y="0"/>
                  </a:cubicBezTo>
                  <a:lnTo>
                    <a:pt x="32428" y="0"/>
                  </a:lnTo>
                  <a:lnTo>
                    <a:pt x="0" y="0"/>
                  </a:lnTo>
                  <a:lnTo>
                    <a:pt x="0" y="124239"/>
                  </a:lnTo>
                  <a:lnTo>
                    <a:pt x="32428" y="124239"/>
                  </a:lnTo>
                  <a:lnTo>
                    <a:pt x="67764" y="124239"/>
                  </a:lnTo>
                  <a:cubicBezTo>
                    <a:pt x="84936" y="124239"/>
                    <a:pt x="98892" y="109565"/>
                    <a:pt x="98892" y="91435"/>
                  </a:cubicBezTo>
                  <a:cubicBezTo>
                    <a:pt x="98892" y="76281"/>
                    <a:pt x="89143" y="63556"/>
                    <a:pt x="75939" y="59759"/>
                  </a:cubicBezTo>
                  <a:close/>
                  <a:moveTo>
                    <a:pt x="32428" y="26921"/>
                  </a:moveTo>
                  <a:lnTo>
                    <a:pt x="53773" y="26921"/>
                  </a:lnTo>
                  <a:cubicBezTo>
                    <a:pt x="59007" y="26921"/>
                    <a:pt x="63283" y="32223"/>
                    <a:pt x="63283" y="38791"/>
                  </a:cubicBezTo>
                  <a:cubicBezTo>
                    <a:pt x="63283" y="45358"/>
                    <a:pt x="59041" y="50660"/>
                    <a:pt x="53773" y="50660"/>
                  </a:cubicBezTo>
                  <a:lnTo>
                    <a:pt x="32428" y="50660"/>
                  </a:lnTo>
                  <a:lnTo>
                    <a:pt x="32428" y="26921"/>
                  </a:lnTo>
                  <a:close/>
                  <a:moveTo>
                    <a:pt x="53807" y="97319"/>
                  </a:moveTo>
                  <a:lnTo>
                    <a:pt x="32462" y="97319"/>
                  </a:lnTo>
                  <a:lnTo>
                    <a:pt x="32462" y="73613"/>
                  </a:lnTo>
                  <a:lnTo>
                    <a:pt x="53807" y="73613"/>
                  </a:lnTo>
                  <a:cubicBezTo>
                    <a:pt x="60375" y="73613"/>
                    <a:pt x="65677" y="78915"/>
                    <a:pt x="65677" y="85483"/>
                  </a:cubicBezTo>
                  <a:cubicBezTo>
                    <a:pt x="65643" y="92017"/>
                    <a:pt x="60341" y="97319"/>
                    <a:pt x="53807" y="9731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A6F0FCB-A2DE-471B-B0C3-CBFA7318969C}"/>
                </a:ext>
              </a:extLst>
            </p:cNvPr>
            <p:cNvSpPr/>
            <p:nvPr/>
          </p:nvSpPr>
          <p:spPr>
            <a:xfrm>
              <a:off x="11493916" y="491196"/>
              <a:ext cx="101218" cy="133680"/>
            </a:xfrm>
            <a:custGeom>
              <a:avLst/>
              <a:gdLst>
                <a:gd name="connsiteX0" fmla="*/ 101150 w 101218"/>
                <a:gd name="connsiteY0" fmla="*/ 91230 h 133680"/>
                <a:gd name="connsiteX1" fmla="*/ 101184 w 101218"/>
                <a:gd name="connsiteY1" fmla="*/ 90614 h 133680"/>
                <a:gd name="connsiteX2" fmla="*/ 101150 w 101218"/>
                <a:gd name="connsiteY2" fmla="*/ 90614 h 133680"/>
                <a:gd name="connsiteX3" fmla="*/ 52131 w 101218"/>
                <a:gd name="connsiteY3" fmla="*/ 51139 h 133680"/>
                <a:gd name="connsiteX4" fmla="*/ 34823 w 101218"/>
                <a:gd name="connsiteY4" fmla="*/ 41151 h 133680"/>
                <a:gd name="connsiteX5" fmla="*/ 48266 w 101218"/>
                <a:gd name="connsiteY5" fmla="*/ 29281 h 133680"/>
                <a:gd name="connsiteX6" fmla="*/ 61709 w 101218"/>
                <a:gd name="connsiteY6" fmla="*/ 41151 h 133680"/>
                <a:gd name="connsiteX7" fmla="*/ 96532 w 101218"/>
                <a:gd name="connsiteY7" fmla="*/ 41151 h 133680"/>
                <a:gd name="connsiteX8" fmla="*/ 48266 w 101218"/>
                <a:gd name="connsiteY8" fmla="*/ 0 h 133680"/>
                <a:gd name="connsiteX9" fmla="*/ 34 w 101218"/>
                <a:gd name="connsiteY9" fmla="*/ 39954 h 133680"/>
                <a:gd name="connsiteX10" fmla="*/ 0 w 101218"/>
                <a:gd name="connsiteY10" fmla="*/ 39954 h 133680"/>
                <a:gd name="connsiteX11" fmla="*/ 34 w 101218"/>
                <a:gd name="connsiteY11" fmla="*/ 40535 h 133680"/>
                <a:gd name="connsiteX12" fmla="*/ 0 w 101218"/>
                <a:gd name="connsiteY12" fmla="*/ 41151 h 133680"/>
                <a:gd name="connsiteX13" fmla="*/ 34 w 101218"/>
                <a:gd name="connsiteY13" fmla="*/ 41151 h 133680"/>
                <a:gd name="connsiteX14" fmla="*/ 48266 w 101218"/>
                <a:gd name="connsiteY14" fmla="*/ 79907 h 133680"/>
                <a:gd name="connsiteX15" fmla="*/ 66464 w 101218"/>
                <a:gd name="connsiteY15" fmla="*/ 90580 h 133680"/>
                <a:gd name="connsiteX16" fmla="*/ 50660 w 101218"/>
                <a:gd name="connsiteY16" fmla="*/ 104434 h 133680"/>
                <a:gd name="connsiteX17" fmla="*/ 34857 w 101218"/>
                <a:gd name="connsiteY17" fmla="*/ 90580 h 133680"/>
                <a:gd name="connsiteX18" fmla="*/ 34 w 101218"/>
                <a:gd name="connsiteY18" fmla="*/ 90580 h 133680"/>
                <a:gd name="connsiteX19" fmla="*/ 50626 w 101218"/>
                <a:gd name="connsiteY19" fmla="*/ 133681 h 133680"/>
                <a:gd name="connsiteX20" fmla="*/ 101184 w 101218"/>
                <a:gd name="connsiteY20" fmla="*/ 91743 h 133680"/>
                <a:gd name="connsiteX21" fmla="*/ 101218 w 101218"/>
                <a:gd name="connsiteY21" fmla="*/ 91743 h 133680"/>
                <a:gd name="connsiteX22" fmla="*/ 101150 w 101218"/>
                <a:gd name="connsiteY22" fmla="*/ 91230 h 1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218" h="133680">
                  <a:moveTo>
                    <a:pt x="101150" y="91230"/>
                  </a:moveTo>
                  <a:cubicBezTo>
                    <a:pt x="101150" y="91025"/>
                    <a:pt x="101184" y="90819"/>
                    <a:pt x="101184" y="90614"/>
                  </a:cubicBezTo>
                  <a:lnTo>
                    <a:pt x="101150" y="90614"/>
                  </a:lnTo>
                  <a:cubicBezTo>
                    <a:pt x="100397" y="68722"/>
                    <a:pt x="78744" y="51139"/>
                    <a:pt x="52131" y="51139"/>
                  </a:cubicBezTo>
                  <a:cubicBezTo>
                    <a:pt x="52131" y="51139"/>
                    <a:pt x="34823" y="51345"/>
                    <a:pt x="34823" y="41151"/>
                  </a:cubicBezTo>
                  <a:cubicBezTo>
                    <a:pt x="34823" y="34583"/>
                    <a:pt x="40843" y="29281"/>
                    <a:pt x="48266" y="29281"/>
                  </a:cubicBezTo>
                  <a:cubicBezTo>
                    <a:pt x="55689" y="29281"/>
                    <a:pt x="61709" y="34583"/>
                    <a:pt x="61709" y="41151"/>
                  </a:cubicBezTo>
                  <a:lnTo>
                    <a:pt x="96532" y="41151"/>
                  </a:lnTo>
                  <a:cubicBezTo>
                    <a:pt x="96532" y="18438"/>
                    <a:pt x="74913" y="0"/>
                    <a:pt x="48266" y="0"/>
                  </a:cubicBezTo>
                  <a:cubicBezTo>
                    <a:pt x="22098" y="0"/>
                    <a:pt x="787" y="17788"/>
                    <a:pt x="34" y="39954"/>
                  </a:cubicBezTo>
                  <a:lnTo>
                    <a:pt x="0" y="39954"/>
                  </a:lnTo>
                  <a:cubicBezTo>
                    <a:pt x="0" y="40159"/>
                    <a:pt x="0" y="40330"/>
                    <a:pt x="34" y="40535"/>
                  </a:cubicBezTo>
                  <a:cubicBezTo>
                    <a:pt x="34" y="40740"/>
                    <a:pt x="0" y="40946"/>
                    <a:pt x="0" y="41151"/>
                  </a:cubicBezTo>
                  <a:lnTo>
                    <a:pt x="34" y="41151"/>
                  </a:lnTo>
                  <a:cubicBezTo>
                    <a:pt x="787" y="62667"/>
                    <a:pt x="22098" y="79907"/>
                    <a:pt x="48266" y="79907"/>
                  </a:cubicBezTo>
                  <a:cubicBezTo>
                    <a:pt x="48266" y="79907"/>
                    <a:pt x="64138" y="81241"/>
                    <a:pt x="66464" y="90580"/>
                  </a:cubicBezTo>
                  <a:cubicBezTo>
                    <a:pt x="66396" y="98242"/>
                    <a:pt x="59349" y="104434"/>
                    <a:pt x="50660" y="104434"/>
                  </a:cubicBezTo>
                  <a:cubicBezTo>
                    <a:pt x="41972" y="104434"/>
                    <a:pt x="34925" y="98242"/>
                    <a:pt x="34857" y="90580"/>
                  </a:cubicBezTo>
                  <a:lnTo>
                    <a:pt x="34" y="90580"/>
                  </a:lnTo>
                  <a:cubicBezTo>
                    <a:pt x="34" y="114388"/>
                    <a:pt x="22679" y="133681"/>
                    <a:pt x="50626" y="133681"/>
                  </a:cubicBezTo>
                  <a:cubicBezTo>
                    <a:pt x="78094" y="133681"/>
                    <a:pt x="100431" y="115004"/>
                    <a:pt x="101184" y="91743"/>
                  </a:cubicBezTo>
                  <a:lnTo>
                    <a:pt x="101218" y="91743"/>
                  </a:lnTo>
                  <a:cubicBezTo>
                    <a:pt x="101184" y="91606"/>
                    <a:pt x="101150" y="91401"/>
                    <a:pt x="101150" y="91230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577D4B-97D4-4956-9040-5CF00B0467A9}"/>
              </a:ext>
            </a:extLst>
          </p:cNvPr>
          <p:cNvSpPr txBox="1"/>
          <p:nvPr/>
        </p:nvSpPr>
        <p:spPr>
          <a:xfrm>
            <a:off x="727148" y="750873"/>
            <a:ext cx="593162" cy="590349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04</a:t>
            </a:r>
            <a:endParaRPr lang="ko-KR" altLang="en-US" sz="3600" spc="-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A2A2A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FFD7F-34F0-244F-8517-17470B2F7B30}"/>
              </a:ext>
            </a:extLst>
          </p:cNvPr>
          <p:cNvSpPr txBox="1"/>
          <p:nvPr/>
        </p:nvSpPr>
        <p:spPr>
          <a:xfrm>
            <a:off x="2156061" y="4437499"/>
            <a:ext cx="3461888" cy="431331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marL="171450" indent="-171450" algn="l">
              <a:spcAft>
                <a:spcPts val="200"/>
              </a:spcAft>
              <a:buFontTx/>
              <a:buChar char="-"/>
            </a:pP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예측한 값과 실제 값 사이의 평균 차이 측정</a:t>
            </a:r>
            <a:endParaRPr lang="en-US" altLang="ko-KR" sz="12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>
              <a:spcAft>
                <a:spcPts val="200"/>
              </a:spcAft>
            </a:pP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=&gt; 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오차의 표준 편차로 계산 가능</a:t>
            </a:r>
            <a:endParaRPr lang="en-US" altLang="ko-KR" sz="12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C2D43A-8408-DAF8-652A-648140C88D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4819" y="2747288"/>
            <a:ext cx="3722102" cy="13583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5D17A0-96A5-CB07-5920-93AAD4CF15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9195" y="1641513"/>
            <a:ext cx="5236879" cy="38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1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대괄호 3">
            <a:extLst>
              <a:ext uri="{FF2B5EF4-FFF2-40B4-BE49-F238E27FC236}">
                <a16:creationId xmlns:a16="http://schemas.microsoft.com/office/drawing/2014/main" id="{C1A983DC-1AB5-44E8-916E-D66FE0E0615E}"/>
              </a:ext>
            </a:extLst>
          </p:cNvPr>
          <p:cNvSpPr/>
          <p:nvPr/>
        </p:nvSpPr>
        <p:spPr>
          <a:xfrm rot="162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F981FE94-9553-426C-A3AF-FA4C0AD5D59F}"/>
              </a:ext>
            </a:extLst>
          </p:cNvPr>
          <p:cNvSpPr/>
          <p:nvPr/>
        </p:nvSpPr>
        <p:spPr>
          <a:xfrm rot="5400000" flipV="1">
            <a:off x="5960930" y="648007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858DD-CFC2-44F7-A609-55230F508B06}"/>
              </a:ext>
            </a:extLst>
          </p:cNvPr>
          <p:cNvSpPr txBox="1"/>
          <p:nvPr/>
        </p:nvSpPr>
        <p:spPr>
          <a:xfrm>
            <a:off x="1467042" y="880285"/>
            <a:ext cx="5296052" cy="313350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l">
              <a:spcAft>
                <a:spcPts val="200"/>
              </a:spcAft>
            </a:pPr>
            <a:r>
              <a:rPr lang="en-US" altLang="ko-KR" sz="1800" b="1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Binary Cross-Entropy &amp; Categorical Cross-Entropy</a:t>
            </a:r>
            <a:endParaRPr lang="ko-KR" altLang="en-US" sz="1800" b="1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36570C-7240-48E4-B031-38960FAD0DF7}"/>
              </a:ext>
            </a:extLst>
          </p:cNvPr>
          <p:cNvCxnSpPr/>
          <p:nvPr/>
        </p:nvCxnSpPr>
        <p:spPr>
          <a:xfrm>
            <a:off x="580416" y="962723"/>
            <a:ext cx="0" cy="49230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A84179-D24E-49A4-B282-4A825F5BF277}"/>
              </a:ext>
            </a:extLst>
          </p:cNvPr>
          <p:cNvCxnSpPr/>
          <p:nvPr/>
        </p:nvCxnSpPr>
        <p:spPr>
          <a:xfrm>
            <a:off x="11611583" y="962723"/>
            <a:ext cx="0" cy="49230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16CA57-CDAD-4536-8CEF-359182D682B4}"/>
              </a:ext>
            </a:extLst>
          </p:cNvPr>
          <p:cNvSpPr txBox="1"/>
          <p:nvPr/>
        </p:nvSpPr>
        <p:spPr>
          <a:xfrm>
            <a:off x="1486498" y="1239443"/>
            <a:ext cx="609192" cy="222365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1100" spc="-8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defRPr>
            </a:lvl1pPr>
          </a:lstStyle>
          <a:p>
            <a:r>
              <a:rPr lang="ko-KR" altLang="en-US" dirty="0"/>
              <a:t>이진 분류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ED7044D-E9EB-4C9B-9B37-3F0DF7FC99F5}"/>
              </a:ext>
            </a:extLst>
          </p:cNvPr>
          <p:cNvSpPr/>
          <p:nvPr/>
        </p:nvSpPr>
        <p:spPr>
          <a:xfrm>
            <a:off x="1466854" y="5879067"/>
            <a:ext cx="9321113" cy="8610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ADADAD"/>
              </a:gs>
              <a:gs pos="100000">
                <a:srgbClr val="2A2A2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grpSp>
        <p:nvGrpSpPr>
          <p:cNvPr id="43" name="그래픽 15">
            <a:extLst>
              <a:ext uri="{FF2B5EF4-FFF2-40B4-BE49-F238E27FC236}">
                <a16:creationId xmlns:a16="http://schemas.microsoft.com/office/drawing/2014/main" id="{6BB75AFF-B6A0-4717-8AE4-B1AF21777D6A}"/>
              </a:ext>
            </a:extLst>
          </p:cNvPr>
          <p:cNvGrpSpPr/>
          <p:nvPr/>
        </p:nvGrpSpPr>
        <p:grpSpPr>
          <a:xfrm>
            <a:off x="5693568" y="6530202"/>
            <a:ext cx="804864" cy="93610"/>
            <a:chOff x="10445750" y="491196"/>
            <a:chExt cx="1149384" cy="133680"/>
          </a:xfrm>
          <a:solidFill>
            <a:srgbClr val="2A2A2A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7E830306-E981-4C04-BCE6-67891D4CDA25}"/>
                </a:ext>
              </a:extLst>
            </p:cNvPr>
            <p:cNvSpPr/>
            <p:nvPr/>
          </p:nvSpPr>
          <p:spPr>
            <a:xfrm>
              <a:off x="10445750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583EC5A-EDC2-46FF-9D88-FEEDC9F66F26}"/>
                </a:ext>
              </a:extLst>
            </p:cNvPr>
            <p:cNvSpPr/>
            <p:nvPr/>
          </p:nvSpPr>
          <p:spPr>
            <a:xfrm>
              <a:off x="10535919" y="495985"/>
              <a:ext cx="131320" cy="124205"/>
            </a:xfrm>
            <a:custGeom>
              <a:avLst/>
              <a:gdLst>
                <a:gd name="connsiteX0" fmla="*/ 84662 w 131320"/>
                <a:gd name="connsiteY0" fmla="*/ 0 h 124205"/>
                <a:gd name="connsiteX1" fmla="*/ 65677 w 131320"/>
                <a:gd name="connsiteY1" fmla="*/ 0 h 124205"/>
                <a:gd name="connsiteX2" fmla="*/ 46692 w 131320"/>
                <a:gd name="connsiteY2" fmla="*/ 0 h 124205"/>
                <a:gd name="connsiteX3" fmla="*/ 0 w 131320"/>
                <a:gd name="connsiteY3" fmla="*/ 124205 h 124205"/>
                <a:gd name="connsiteX4" fmla="*/ 34002 w 131320"/>
                <a:gd name="connsiteY4" fmla="*/ 124205 h 124205"/>
                <a:gd name="connsiteX5" fmla="*/ 41903 w 131320"/>
                <a:gd name="connsiteY5" fmla="*/ 105220 h 124205"/>
                <a:gd name="connsiteX6" fmla="*/ 65643 w 131320"/>
                <a:gd name="connsiteY6" fmla="*/ 105220 h 124205"/>
                <a:gd name="connsiteX7" fmla="*/ 89417 w 131320"/>
                <a:gd name="connsiteY7" fmla="*/ 105220 h 124205"/>
                <a:gd name="connsiteX8" fmla="*/ 97318 w 131320"/>
                <a:gd name="connsiteY8" fmla="*/ 124205 h 124205"/>
                <a:gd name="connsiteX9" fmla="*/ 131320 w 131320"/>
                <a:gd name="connsiteY9" fmla="*/ 124205 h 124205"/>
                <a:gd name="connsiteX10" fmla="*/ 84662 w 131320"/>
                <a:gd name="connsiteY10" fmla="*/ 0 h 124205"/>
                <a:gd name="connsiteX11" fmla="*/ 65677 w 131320"/>
                <a:gd name="connsiteY11" fmla="*/ 77513 h 124205"/>
                <a:gd name="connsiteX12" fmla="*/ 49839 w 131320"/>
                <a:gd name="connsiteY12" fmla="*/ 77513 h 124205"/>
                <a:gd name="connsiteX13" fmla="*/ 64104 w 131320"/>
                <a:gd name="connsiteY13" fmla="*/ 38756 h 124205"/>
                <a:gd name="connsiteX14" fmla="*/ 65677 w 131320"/>
                <a:gd name="connsiteY14" fmla="*/ 38756 h 124205"/>
                <a:gd name="connsiteX15" fmla="*/ 67251 w 131320"/>
                <a:gd name="connsiteY15" fmla="*/ 38756 h 124205"/>
                <a:gd name="connsiteX16" fmla="*/ 81481 w 131320"/>
                <a:gd name="connsiteY16" fmla="*/ 77513 h 124205"/>
                <a:gd name="connsiteX17" fmla="*/ 65677 w 131320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320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417" y="105220"/>
                  </a:lnTo>
                  <a:lnTo>
                    <a:pt x="97318" y="124205"/>
                  </a:lnTo>
                  <a:lnTo>
                    <a:pt x="131320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104" y="38756"/>
                  </a:lnTo>
                  <a:lnTo>
                    <a:pt x="65677" y="38756"/>
                  </a:lnTo>
                  <a:lnTo>
                    <a:pt x="67251" y="38756"/>
                  </a:lnTo>
                  <a:lnTo>
                    <a:pt x="81481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BF06A77-DB5B-415B-8827-BA42314DD160}"/>
                </a:ext>
              </a:extLst>
            </p:cNvPr>
            <p:cNvSpPr/>
            <p:nvPr/>
          </p:nvSpPr>
          <p:spPr>
            <a:xfrm>
              <a:off x="10678322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B7FD01D-5BD9-4F02-AF90-19AA8452BADB}"/>
                </a:ext>
              </a:extLst>
            </p:cNvPr>
            <p:cNvSpPr/>
            <p:nvPr/>
          </p:nvSpPr>
          <p:spPr>
            <a:xfrm>
              <a:off x="10768525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CD1CD8D8-9A27-41D7-9192-35249811AA00}"/>
                </a:ext>
              </a:extLst>
            </p:cNvPr>
            <p:cNvSpPr/>
            <p:nvPr/>
          </p:nvSpPr>
          <p:spPr>
            <a:xfrm>
              <a:off x="10983686" y="495985"/>
              <a:ext cx="131285" cy="124205"/>
            </a:xfrm>
            <a:custGeom>
              <a:avLst/>
              <a:gdLst>
                <a:gd name="connsiteX0" fmla="*/ 84662 w 131285"/>
                <a:gd name="connsiteY0" fmla="*/ 0 h 124205"/>
                <a:gd name="connsiteX1" fmla="*/ 65677 w 131285"/>
                <a:gd name="connsiteY1" fmla="*/ 0 h 124205"/>
                <a:gd name="connsiteX2" fmla="*/ 46692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62 w 131285"/>
                <a:gd name="connsiteY10" fmla="*/ 0 h 124205"/>
                <a:gd name="connsiteX11" fmla="*/ 65677 w 131285"/>
                <a:gd name="connsiteY11" fmla="*/ 77513 h 124205"/>
                <a:gd name="connsiteX12" fmla="*/ 49839 w 131285"/>
                <a:gd name="connsiteY12" fmla="*/ 77513 h 124205"/>
                <a:gd name="connsiteX13" fmla="*/ 64069 w 131285"/>
                <a:gd name="connsiteY13" fmla="*/ 38756 h 124205"/>
                <a:gd name="connsiteX14" fmla="*/ 65643 w 131285"/>
                <a:gd name="connsiteY14" fmla="*/ 38756 h 124205"/>
                <a:gd name="connsiteX15" fmla="*/ 67216 w 131285"/>
                <a:gd name="connsiteY15" fmla="*/ 38756 h 124205"/>
                <a:gd name="connsiteX16" fmla="*/ 81446 w 131285"/>
                <a:gd name="connsiteY16" fmla="*/ 77513 h 124205"/>
                <a:gd name="connsiteX17" fmla="*/ 65677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069" y="38756"/>
                  </a:lnTo>
                  <a:lnTo>
                    <a:pt x="65643" y="38756"/>
                  </a:lnTo>
                  <a:lnTo>
                    <a:pt x="67216" y="38756"/>
                  </a:lnTo>
                  <a:lnTo>
                    <a:pt x="81446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5E5D2C8-6646-4F8E-87B0-30B3045CD2DB}"/>
                </a:ext>
              </a:extLst>
            </p:cNvPr>
            <p:cNvSpPr/>
            <p:nvPr/>
          </p:nvSpPr>
          <p:spPr>
            <a:xfrm>
              <a:off x="11243966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242741F-DE23-4C1C-A3D3-9E334A84C25D}"/>
                </a:ext>
              </a:extLst>
            </p:cNvPr>
            <p:cNvSpPr/>
            <p:nvPr/>
          </p:nvSpPr>
          <p:spPr>
            <a:xfrm>
              <a:off x="10891123" y="495985"/>
              <a:ext cx="100465" cy="124205"/>
            </a:xfrm>
            <a:custGeom>
              <a:avLst/>
              <a:gdLst>
                <a:gd name="connsiteX0" fmla="*/ 100465 w 100465"/>
                <a:gd name="connsiteY0" fmla="*/ 0 h 124205"/>
                <a:gd name="connsiteX1" fmla="*/ 0 w 100465"/>
                <a:gd name="connsiteY1" fmla="*/ 0 h 124205"/>
                <a:gd name="connsiteX2" fmla="*/ 0 w 100465"/>
                <a:gd name="connsiteY2" fmla="*/ 30855 h 124205"/>
                <a:gd name="connsiteX3" fmla="*/ 32428 w 100465"/>
                <a:gd name="connsiteY3" fmla="*/ 30855 h 124205"/>
                <a:gd name="connsiteX4" fmla="*/ 32428 w 100465"/>
                <a:gd name="connsiteY4" fmla="*/ 124205 h 124205"/>
                <a:gd name="connsiteX5" fmla="*/ 67251 w 100465"/>
                <a:gd name="connsiteY5" fmla="*/ 124205 h 124205"/>
                <a:gd name="connsiteX6" fmla="*/ 67251 w 100465"/>
                <a:gd name="connsiteY6" fmla="*/ 30855 h 124205"/>
                <a:gd name="connsiteX7" fmla="*/ 100465 w 100465"/>
                <a:gd name="connsiteY7" fmla="*/ 30855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65" h="124205">
                  <a:moveTo>
                    <a:pt x="100465" y="0"/>
                  </a:moveTo>
                  <a:lnTo>
                    <a:pt x="0" y="0"/>
                  </a:lnTo>
                  <a:lnTo>
                    <a:pt x="0" y="30855"/>
                  </a:lnTo>
                  <a:lnTo>
                    <a:pt x="32428" y="30855"/>
                  </a:lnTo>
                  <a:lnTo>
                    <a:pt x="32428" y="124205"/>
                  </a:lnTo>
                  <a:lnTo>
                    <a:pt x="67251" y="124205"/>
                  </a:lnTo>
                  <a:lnTo>
                    <a:pt x="67251" y="30855"/>
                  </a:lnTo>
                  <a:lnTo>
                    <a:pt x="100465" y="30855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70B8B6EF-B3C9-495A-94A5-47D3CC20EBA4}"/>
                </a:ext>
              </a:extLst>
            </p:cNvPr>
            <p:cNvSpPr/>
            <p:nvPr/>
          </p:nvSpPr>
          <p:spPr>
            <a:xfrm>
              <a:off x="11156944" y="495985"/>
              <a:ext cx="81480" cy="124992"/>
            </a:xfrm>
            <a:custGeom>
              <a:avLst/>
              <a:gdLst>
                <a:gd name="connsiteX0" fmla="*/ 34788 w 81480"/>
                <a:gd name="connsiteY0" fmla="*/ 93351 h 124992"/>
                <a:gd name="connsiteX1" fmla="*/ 34788 w 81480"/>
                <a:gd name="connsiteY1" fmla="*/ 0 h 124992"/>
                <a:gd name="connsiteX2" fmla="*/ 0 w 81480"/>
                <a:gd name="connsiteY2" fmla="*/ 0 h 124992"/>
                <a:gd name="connsiteX3" fmla="*/ 0 w 81480"/>
                <a:gd name="connsiteY3" fmla="*/ 124992 h 124992"/>
                <a:gd name="connsiteX4" fmla="*/ 1573 w 81480"/>
                <a:gd name="connsiteY4" fmla="*/ 124992 h 124992"/>
                <a:gd name="connsiteX5" fmla="*/ 34788 w 81480"/>
                <a:gd name="connsiteY5" fmla="*/ 124992 h 124992"/>
                <a:gd name="connsiteX6" fmla="*/ 81481 w 81480"/>
                <a:gd name="connsiteY6" fmla="*/ 124992 h 124992"/>
                <a:gd name="connsiteX7" fmla="*/ 81481 w 81480"/>
                <a:gd name="connsiteY7" fmla="*/ 93351 h 12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480" h="124992">
                  <a:moveTo>
                    <a:pt x="34788" y="93351"/>
                  </a:moveTo>
                  <a:lnTo>
                    <a:pt x="34788" y="0"/>
                  </a:lnTo>
                  <a:lnTo>
                    <a:pt x="0" y="0"/>
                  </a:lnTo>
                  <a:lnTo>
                    <a:pt x="0" y="124992"/>
                  </a:lnTo>
                  <a:lnTo>
                    <a:pt x="1573" y="124992"/>
                  </a:lnTo>
                  <a:lnTo>
                    <a:pt x="34788" y="124992"/>
                  </a:lnTo>
                  <a:lnTo>
                    <a:pt x="81481" y="124992"/>
                  </a:lnTo>
                  <a:lnTo>
                    <a:pt x="81481" y="93351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C1AE322-193C-4AF3-BC74-1B3F31437D42}"/>
                </a:ext>
              </a:extLst>
            </p:cNvPr>
            <p:cNvSpPr/>
            <p:nvPr/>
          </p:nvSpPr>
          <p:spPr>
            <a:xfrm>
              <a:off x="11389516" y="495951"/>
              <a:ext cx="98892" cy="124239"/>
            </a:xfrm>
            <a:custGeom>
              <a:avLst/>
              <a:gdLst>
                <a:gd name="connsiteX0" fmla="*/ 75939 w 98892"/>
                <a:gd name="connsiteY0" fmla="*/ 59759 h 124239"/>
                <a:gd name="connsiteX1" fmla="*/ 94924 w 98892"/>
                <a:gd name="connsiteY1" fmla="*/ 30855 h 124239"/>
                <a:gd name="connsiteX2" fmla="*/ 65643 w 98892"/>
                <a:gd name="connsiteY2" fmla="*/ 0 h 124239"/>
                <a:gd name="connsiteX3" fmla="*/ 32428 w 98892"/>
                <a:gd name="connsiteY3" fmla="*/ 0 h 124239"/>
                <a:gd name="connsiteX4" fmla="*/ 0 w 98892"/>
                <a:gd name="connsiteY4" fmla="*/ 0 h 124239"/>
                <a:gd name="connsiteX5" fmla="*/ 0 w 98892"/>
                <a:gd name="connsiteY5" fmla="*/ 124239 h 124239"/>
                <a:gd name="connsiteX6" fmla="*/ 32428 w 98892"/>
                <a:gd name="connsiteY6" fmla="*/ 124239 h 124239"/>
                <a:gd name="connsiteX7" fmla="*/ 67764 w 98892"/>
                <a:gd name="connsiteY7" fmla="*/ 124239 h 124239"/>
                <a:gd name="connsiteX8" fmla="*/ 98892 w 98892"/>
                <a:gd name="connsiteY8" fmla="*/ 91435 h 124239"/>
                <a:gd name="connsiteX9" fmla="*/ 75939 w 98892"/>
                <a:gd name="connsiteY9" fmla="*/ 59759 h 124239"/>
                <a:gd name="connsiteX10" fmla="*/ 32428 w 98892"/>
                <a:gd name="connsiteY10" fmla="*/ 26921 h 124239"/>
                <a:gd name="connsiteX11" fmla="*/ 53773 w 98892"/>
                <a:gd name="connsiteY11" fmla="*/ 26921 h 124239"/>
                <a:gd name="connsiteX12" fmla="*/ 63283 w 98892"/>
                <a:gd name="connsiteY12" fmla="*/ 38791 h 124239"/>
                <a:gd name="connsiteX13" fmla="*/ 53773 w 98892"/>
                <a:gd name="connsiteY13" fmla="*/ 50660 h 124239"/>
                <a:gd name="connsiteX14" fmla="*/ 32428 w 98892"/>
                <a:gd name="connsiteY14" fmla="*/ 50660 h 124239"/>
                <a:gd name="connsiteX15" fmla="*/ 32428 w 98892"/>
                <a:gd name="connsiteY15" fmla="*/ 26921 h 124239"/>
                <a:gd name="connsiteX16" fmla="*/ 53807 w 98892"/>
                <a:gd name="connsiteY16" fmla="*/ 97319 h 124239"/>
                <a:gd name="connsiteX17" fmla="*/ 32462 w 98892"/>
                <a:gd name="connsiteY17" fmla="*/ 97319 h 124239"/>
                <a:gd name="connsiteX18" fmla="*/ 32462 w 98892"/>
                <a:gd name="connsiteY18" fmla="*/ 73613 h 124239"/>
                <a:gd name="connsiteX19" fmla="*/ 53807 w 98892"/>
                <a:gd name="connsiteY19" fmla="*/ 73613 h 124239"/>
                <a:gd name="connsiteX20" fmla="*/ 65677 w 98892"/>
                <a:gd name="connsiteY20" fmla="*/ 85483 h 124239"/>
                <a:gd name="connsiteX21" fmla="*/ 53807 w 98892"/>
                <a:gd name="connsiteY21" fmla="*/ 97319 h 12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8892" h="124239">
                  <a:moveTo>
                    <a:pt x="75939" y="59759"/>
                  </a:moveTo>
                  <a:cubicBezTo>
                    <a:pt x="87022" y="55381"/>
                    <a:pt x="94924" y="44093"/>
                    <a:pt x="94924" y="30855"/>
                  </a:cubicBezTo>
                  <a:cubicBezTo>
                    <a:pt x="94924" y="13820"/>
                    <a:pt x="81823" y="0"/>
                    <a:pt x="65643" y="0"/>
                  </a:cubicBezTo>
                  <a:lnTo>
                    <a:pt x="32428" y="0"/>
                  </a:lnTo>
                  <a:lnTo>
                    <a:pt x="0" y="0"/>
                  </a:lnTo>
                  <a:lnTo>
                    <a:pt x="0" y="124239"/>
                  </a:lnTo>
                  <a:lnTo>
                    <a:pt x="32428" y="124239"/>
                  </a:lnTo>
                  <a:lnTo>
                    <a:pt x="67764" y="124239"/>
                  </a:lnTo>
                  <a:cubicBezTo>
                    <a:pt x="84936" y="124239"/>
                    <a:pt x="98892" y="109565"/>
                    <a:pt x="98892" y="91435"/>
                  </a:cubicBezTo>
                  <a:cubicBezTo>
                    <a:pt x="98892" y="76281"/>
                    <a:pt x="89143" y="63556"/>
                    <a:pt x="75939" y="59759"/>
                  </a:cubicBezTo>
                  <a:close/>
                  <a:moveTo>
                    <a:pt x="32428" y="26921"/>
                  </a:moveTo>
                  <a:lnTo>
                    <a:pt x="53773" y="26921"/>
                  </a:lnTo>
                  <a:cubicBezTo>
                    <a:pt x="59007" y="26921"/>
                    <a:pt x="63283" y="32223"/>
                    <a:pt x="63283" y="38791"/>
                  </a:cubicBezTo>
                  <a:cubicBezTo>
                    <a:pt x="63283" y="45358"/>
                    <a:pt x="59041" y="50660"/>
                    <a:pt x="53773" y="50660"/>
                  </a:cubicBezTo>
                  <a:lnTo>
                    <a:pt x="32428" y="50660"/>
                  </a:lnTo>
                  <a:lnTo>
                    <a:pt x="32428" y="26921"/>
                  </a:lnTo>
                  <a:close/>
                  <a:moveTo>
                    <a:pt x="53807" y="97319"/>
                  </a:moveTo>
                  <a:lnTo>
                    <a:pt x="32462" y="97319"/>
                  </a:lnTo>
                  <a:lnTo>
                    <a:pt x="32462" y="73613"/>
                  </a:lnTo>
                  <a:lnTo>
                    <a:pt x="53807" y="73613"/>
                  </a:lnTo>
                  <a:cubicBezTo>
                    <a:pt x="60375" y="73613"/>
                    <a:pt x="65677" y="78915"/>
                    <a:pt x="65677" y="85483"/>
                  </a:cubicBezTo>
                  <a:cubicBezTo>
                    <a:pt x="65643" y="92017"/>
                    <a:pt x="60341" y="97319"/>
                    <a:pt x="53807" y="9731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A6F0FCB-A2DE-471B-B0C3-CBFA7318969C}"/>
                </a:ext>
              </a:extLst>
            </p:cNvPr>
            <p:cNvSpPr/>
            <p:nvPr/>
          </p:nvSpPr>
          <p:spPr>
            <a:xfrm>
              <a:off x="11493916" y="491196"/>
              <a:ext cx="101218" cy="133680"/>
            </a:xfrm>
            <a:custGeom>
              <a:avLst/>
              <a:gdLst>
                <a:gd name="connsiteX0" fmla="*/ 101150 w 101218"/>
                <a:gd name="connsiteY0" fmla="*/ 91230 h 133680"/>
                <a:gd name="connsiteX1" fmla="*/ 101184 w 101218"/>
                <a:gd name="connsiteY1" fmla="*/ 90614 h 133680"/>
                <a:gd name="connsiteX2" fmla="*/ 101150 w 101218"/>
                <a:gd name="connsiteY2" fmla="*/ 90614 h 133680"/>
                <a:gd name="connsiteX3" fmla="*/ 52131 w 101218"/>
                <a:gd name="connsiteY3" fmla="*/ 51139 h 133680"/>
                <a:gd name="connsiteX4" fmla="*/ 34823 w 101218"/>
                <a:gd name="connsiteY4" fmla="*/ 41151 h 133680"/>
                <a:gd name="connsiteX5" fmla="*/ 48266 w 101218"/>
                <a:gd name="connsiteY5" fmla="*/ 29281 h 133680"/>
                <a:gd name="connsiteX6" fmla="*/ 61709 w 101218"/>
                <a:gd name="connsiteY6" fmla="*/ 41151 h 133680"/>
                <a:gd name="connsiteX7" fmla="*/ 96532 w 101218"/>
                <a:gd name="connsiteY7" fmla="*/ 41151 h 133680"/>
                <a:gd name="connsiteX8" fmla="*/ 48266 w 101218"/>
                <a:gd name="connsiteY8" fmla="*/ 0 h 133680"/>
                <a:gd name="connsiteX9" fmla="*/ 34 w 101218"/>
                <a:gd name="connsiteY9" fmla="*/ 39954 h 133680"/>
                <a:gd name="connsiteX10" fmla="*/ 0 w 101218"/>
                <a:gd name="connsiteY10" fmla="*/ 39954 h 133680"/>
                <a:gd name="connsiteX11" fmla="*/ 34 w 101218"/>
                <a:gd name="connsiteY11" fmla="*/ 40535 h 133680"/>
                <a:gd name="connsiteX12" fmla="*/ 0 w 101218"/>
                <a:gd name="connsiteY12" fmla="*/ 41151 h 133680"/>
                <a:gd name="connsiteX13" fmla="*/ 34 w 101218"/>
                <a:gd name="connsiteY13" fmla="*/ 41151 h 133680"/>
                <a:gd name="connsiteX14" fmla="*/ 48266 w 101218"/>
                <a:gd name="connsiteY14" fmla="*/ 79907 h 133680"/>
                <a:gd name="connsiteX15" fmla="*/ 66464 w 101218"/>
                <a:gd name="connsiteY15" fmla="*/ 90580 h 133680"/>
                <a:gd name="connsiteX16" fmla="*/ 50660 w 101218"/>
                <a:gd name="connsiteY16" fmla="*/ 104434 h 133680"/>
                <a:gd name="connsiteX17" fmla="*/ 34857 w 101218"/>
                <a:gd name="connsiteY17" fmla="*/ 90580 h 133680"/>
                <a:gd name="connsiteX18" fmla="*/ 34 w 101218"/>
                <a:gd name="connsiteY18" fmla="*/ 90580 h 133680"/>
                <a:gd name="connsiteX19" fmla="*/ 50626 w 101218"/>
                <a:gd name="connsiteY19" fmla="*/ 133681 h 133680"/>
                <a:gd name="connsiteX20" fmla="*/ 101184 w 101218"/>
                <a:gd name="connsiteY20" fmla="*/ 91743 h 133680"/>
                <a:gd name="connsiteX21" fmla="*/ 101218 w 101218"/>
                <a:gd name="connsiteY21" fmla="*/ 91743 h 133680"/>
                <a:gd name="connsiteX22" fmla="*/ 101150 w 101218"/>
                <a:gd name="connsiteY22" fmla="*/ 91230 h 1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218" h="133680">
                  <a:moveTo>
                    <a:pt x="101150" y="91230"/>
                  </a:moveTo>
                  <a:cubicBezTo>
                    <a:pt x="101150" y="91025"/>
                    <a:pt x="101184" y="90819"/>
                    <a:pt x="101184" y="90614"/>
                  </a:cubicBezTo>
                  <a:lnTo>
                    <a:pt x="101150" y="90614"/>
                  </a:lnTo>
                  <a:cubicBezTo>
                    <a:pt x="100397" y="68722"/>
                    <a:pt x="78744" y="51139"/>
                    <a:pt x="52131" y="51139"/>
                  </a:cubicBezTo>
                  <a:cubicBezTo>
                    <a:pt x="52131" y="51139"/>
                    <a:pt x="34823" y="51345"/>
                    <a:pt x="34823" y="41151"/>
                  </a:cubicBezTo>
                  <a:cubicBezTo>
                    <a:pt x="34823" y="34583"/>
                    <a:pt x="40843" y="29281"/>
                    <a:pt x="48266" y="29281"/>
                  </a:cubicBezTo>
                  <a:cubicBezTo>
                    <a:pt x="55689" y="29281"/>
                    <a:pt x="61709" y="34583"/>
                    <a:pt x="61709" y="41151"/>
                  </a:cubicBezTo>
                  <a:lnTo>
                    <a:pt x="96532" y="41151"/>
                  </a:lnTo>
                  <a:cubicBezTo>
                    <a:pt x="96532" y="18438"/>
                    <a:pt x="74913" y="0"/>
                    <a:pt x="48266" y="0"/>
                  </a:cubicBezTo>
                  <a:cubicBezTo>
                    <a:pt x="22098" y="0"/>
                    <a:pt x="787" y="17788"/>
                    <a:pt x="34" y="39954"/>
                  </a:cubicBezTo>
                  <a:lnTo>
                    <a:pt x="0" y="39954"/>
                  </a:lnTo>
                  <a:cubicBezTo>
                    <a:pt x="0" y="40159"/>
                    <a:pt x="0" y="40330"/>
                    <a:pt x="34" y="40535"/>
                  </a:cubicBezTo>
                  <a:cubicBezTo>
                    <a:pt x="34" y="40740"/>
                    <a:pt x="0" y="40946"/>
                    <a:pt x="0" y="41151"/>
                  </a:cubicBezTo>
                  <a:lnTo>
                    <a:pt x="34" y="41151"/>
                  </a:lnTo>
                  <a:cubicBezTo>
                    <a:pt x="787" y="62667"/>
                    <a:pt x="22098" y="79907"/>
                    <a:pt x="48266" y="79907"/>
                  </a:cubicBezTo>
                  <a:cubicBezTo>
                    <a:pt x="48266" y="79907"/>
                    <a:pt x="64138" y="81241"/>
                    <a:pt x="66464" y="90580"/>
                  </a:cubicBezTo>
                  <a:cubicBezTo>
                    <a:pt x="66396" y="98242"/>
                    <a:pt x="59349" y="104434"/>
                    <a:pt x="50660" y="104434"/>
                  </a:cubicBezTo>
                  <a:cubicBezTo>
                    <a:pt x="41972" y="104434"/>
                    <a:pt x="34925" y="98242"/>
                    <a:pt x="34857" y="90580"/>
                  </a:cubicBezTo>
                  <a:lnTo>
                    <a:pt x="34" y="90580"/>
                  </a:lnTo>
                  <a:cubicBezTo>
                    <a:pt x="34" y="114388"/>
                    <a:pt x="22679" y="133681"/>
                    <a:pt x="50626" y="133681"/>
                  </a:cubicBezTo>
                  <a:cubicBezTo>
                    <a:pt x="78094" y="133681"/>
                    <a:pt x="100431" y="115004"/>
                    <a:pt x="101184" y="91743"/>
                  </a:cubicBezTo>
                  <a:lnTo>
                    <a:pt x="101218" y="91743"/>
                  </a:lnTo>
                  <a:cubicBezTo>
                    <a:pt x="101184" y="91606"/>
                    <a:pt x="101150" y="91401"/>
                    <a:pt x="101150" y="91230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577D4B-97D4-4956-9040-5CF00B0467A9}"/>
              </a:ext>
            </a:extLst>
          </p:cNvPr>
          <p:cNvSpPr txBox="1"/>
          <p:nvPr/>
        </p:nvSpPr>
        <p:spPr>
          <a:xfrm>
            <a:off x="727148" y="750873"/>
            <a:ext cx="593162" cy="590349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r>
              <a:rPr lang="en-US" altLang="ko-KR" sz="3600" spc="-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05</a:t>
            </a:r>
            <a:endParaRPr lang="ko-KR" altLang="en-US" sz="3600" spc="-3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rgbClr val="2A2A2A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3BDC6C-B090-7C63-4476-1F4FBD37C81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9144" y="2214457"/>
            <a:ext cx="6299524" cy="8699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8F8661-64E3-2046-8D79-2778A83C43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B9B9BA"/>
              </a:clrFrom>
              <a:clrTo>
                <a:srgbClr val="B9B9BA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79144" y="3147799"/>
            <a:ext cx="6232370" cy="5554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54837B-AC48-6E1B-D248-CFE32F54E389}"/>
              </a:ext>
            </a:extLst>
          </p:cNvPr>
          <p:cNvSpPr txBox="1"/>
          <p:nvPr/>
        </p:nvSpPr>
        <p:spPr>
          <a:xfrm>
            <a:off x="1933441" y="4469430"/>
            <a:ext cx="3461888" cy="1036625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>
              <a:spcAft>
                <a:spcPts val="200"/>
              </a:spcAft>
            </a:pPr>
            <a:r>
              <a:rPr lang="en-US" altLang="ko-KR" sz="1200" b="1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Binary</a:t>
            </a:r>
          </a:p>
          <a:p>
            <a:pPr marL="171450" indent="-171450" algn="l">
              <a:spcAft>
                <a:spcPts val="200"/>
              </a:spcAft>
              <a:buFontTx/>
              <a:buChar char="-"/>
            </a:pPr>
            <a:r>
              <a:rPr lang="ko-KR" altLang="en-US" sz="12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예측값과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실제값이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같은 경우  </a:t>
            </a: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 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손실함수 값 </a:t>
            </a: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= 0</a:t>
            </a:r>
          </a:p>
          <a:p>
            <a:pPr marL="171450" indent="-171450" algn="l">
              <a:spcAft>
                <a:spcPts val="200"/>
              </a:spcAft>
              <a:buFontTx/>
              <a:buChar char="-"/>
            </a:pPr>
            <a:endParaRPr lang="en-US" altLang="ko-KR" sz="12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 algn="l">
              <a:spcAft>
                <a:spcPts val="200"/>
              </a:spcAft>
              <a:buFontTx/>
              <a:buChar char="-"/>
            </a:pPr>
            <a:r>
              <a:rPr lang="ko-KR" altLang="en-US" sz="12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예측값과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실제값이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다른 경우</a:t>
            </a: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한쪽은 </a:t>
            </a: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0, 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다른 한쪽은 </a:t>
            </a: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1) =&gt;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매우 큰 값이 나옴</a:t>
            </a:r>
            <a:endParaRPr lang="en-US" altLang="ko-KR" sz="12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2B169-1563-3CF2-38F2-47460CCB8E20}"/>
              </a:ext>
            </a:extLst>
          </p:cNvPr>
          <p:cNvSpPr txBox="1"/>
          <p:nvPr/>
        </p:nvSpPr>
        <p:spPr>
          <a:xfrm>
            <a:off x="5693568" y="4469429"/>
            <a:ext cx="3461888" cy="1246939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l">
              <a:spcAft>
                <a:spcPts val="200"/>
              </a:spcAft>
            </a:pPr>
            <a:r>
              <a:rPr lang="en-US" altLang="ko-KR" sz="1200" b="1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Categorical</a:t>
            </a:r>
          </a:p>
          <a:p>
            <a:pPr marL="171450" indent="-171450" algn="l">
              <a:spcAft>
                <a:spcPts val="200"/>
              </a:spcAft>
              <a:buFontTx/>
              <a:buChar char="-"/>
            </a:pPr>
            <a:r>
              <a:rPr lang="ko-KR" altLang="en-US" sz="12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예측값과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실제값이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같은 경우  </a:t>
            </a: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 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손실함수 값 </a:t>
            </a: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= 0</a:t>
            </a:r>
          </a:p>
          <a:p>
            <a:pPr marL="171450" indent="-171450" algn="l">
              <a:spcAft>
                <a:spcPts val="200"/>
              </a:spcAft>
              <a:buFontTx/>
              <a:buChar char="-"/>
            </a:pPr>
            <a:endParaRPr lang="en-US" altLang="ko-KR" sz="12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 algn="l">
              <a:spcAft>
                <a:spcPts val="200"/>
              </a:spcAft>
              <a:buFontTx/>
              <a:buChar char="-"/>
            </a:pPr>
            <a:r>
              <a:rPr lang="ko-KR" altLang="en-US" sz="12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예측값과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spc="-8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실제값이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다른 경우</a:t>
            </a:r>
            <a:endParaRPr lang="en-US" altLang="ko-KR" sz="1200" spc="-8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>
              <a:spcAft>
                <a:spcPts val="200"/>
              </a:spcAft>
            </a:pP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=&gt; 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매우 큰 값이 나옴</a:t>
            </a: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대신 여러가지의 클래스에 해당하는 확률 값을 가짐</a:t>
            </a:r>
            <a:r>
              <a:rPr lang="en-US" altLang="ko-KR" sz="12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216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id="{585E1174-4E87-4D47-9A70-1CF59AE2DB9C}"/>
              </a:ext>
            </a:extLst>
          </p:cNvPr>
          <p:cNvSpPr/>
          <p:nvPr/>
        </p:nvSpPr>
        <p:spPr>
          <a:xfrm rot="5400000" flipV="1">
            <a:off x="5960930" y="648007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sp>
        <p:nvSpPr>
          <p:cNvPr id="6" name="오른쪽 대괄호 5">
            <a:extLst>
              <a:ext uri="{FF2B5EF4-FFF2-40B4-BE49-F238E27FC236}">
                <a16:creationId xmlns:a16="http://schemas.microsoft.com/office/drawing/2014/main" id="{4FDDF971-7BB6-4193-BE30-250E2762B143}"/>
              </a:ext>
            </a:extLst>
          </p:cNvPr>
          <p:cNvSpPr/>
          <p:nvPr/>
        </p:nvSpPr>
        <p:spPr>
          <a:xfrm rot="16200000">
            <a:off x="5960930" y="-4821175"/>
            <a:ext cx="270139" cy="11031167"/>
          </a:xfrm>
          <a:prstGeom prst="rightBracket">
            <a:avLst>
              <a:gd name="adj" fmla="val 0"/>
            </a:avLst>
          </a:prstGeom>
          <a:ln>
            <a:solidFill>
              <a:srgbClr val="2A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Noto Sans KR Regular" panose="020B0500000000000000" pitchFamily="34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8CC648-5E8C-4BEB-8086-0BF82225A080}"/>
              </a:ext>
            </a:extLst>
          </p:cNvPr>
          <p:cNvGrpSpPr/>
          <p:nvPr/>
        </p:nvGrpSpPr>
        <p:grpSpPr>
          <a:xfrm>
            <a:off x="509891" y="3367043"/>
            <a:ext cx="141051" cy="141051"/>
            <a:chOff x="5885234" y="2188723"/>
            <a:chExt cx="282102" cy="282102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D24625D-9B8B-421C-B941-025353F439C3}"/>
                </a:ext>
              </a:extLst>
            </p:cNvPr>
            <p:cNvCxnSpPr/>
            <p:nvPr/>
          </p:nvCxnSpPr>
          <p:spPr>
            <a:xfrm flipH="1">
              <a:off x="5885234" y="2188723"/>
              <a:ext cx="282102" cy="282102"/>
            </a:xfrm>
            <a:prstGeom prst="line">
              <a:avLst/>
            </a:prstGeom>
            <a:ln>
              <a:solidFill>
                <a:srgbClr val="2A2A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4C0F08A-480E-4541-9487-475C012A6845}"/>
                </a:ext>
              </a:extLst>
            </p:cNvPr>
            <p:cNvCxnSpPr>
              <a:cxnSpLocks/>
            </p:cNvCxnSpPr>
            <p:nvPr/>
          </p:nvCxnSpPr>
          <p:spPr>
            <a:xfrm>
              <a:off x="5885234" y="2188723"/>
              <a:ext cx="282102" cy="282102"/>
            </a:xfrm>
            <a:prstGeom prst="line">
              <a:avLst/>
            </a:prstGeom>
            <a:ln>
              <a:solidFill>
                <a:srgbClr val="2A2A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A947A2-8BBD-4CBD-BABD-8E8D2F51D176}"/>
              </a:ext>
            </a:extLst>
          </p:cNvPr>
          <p:cNvGrpSpPr/>
          <p:nvPr/>
        </p:nvGrpSpPr>
        <p:grpSpPr>
          <a:xfrm>
            <a:off x="11541057" y="3367043"/>
            <a:ext cx="141051" cy="141051"/>
            <a:chOff x="5885234" y="2188723"/>
            <a:chExt cx="282102" cy="28210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6492204-431F-47E3-92DB-BE209774C684}"/>
                </a:ext>
              </a:extLst>
            </p:cNvPr>
            <p:cNvCxnSpPr/>
            <p:nvPr/>
          </p:nvCxnSpPr>
          <p:spPr>
            <a:xfrm flipH="1">
              <a:off x="5885234" y="2188723"/>
              <a:ext cx="282102" cy="282102"/>
            </a:xfrm>
            <a:prstGeom prst="line">
              <a:avLst/>
            </a:prstGeom>
            <a:ln>
              <a:solidFill>
                <a:srgbClr val="2A2A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6FD5561-07E9-4AD4-892A-88048EE4953F}"/>
                </a:ext>
              </a:extLst>
            </p:cNvPr>
            <p:cNvCxnSpPr>
              <a:cxnSpLocks/>
            </p:cNvCxnSpPr>
            <p:nvPr/>
          </p:nvCxnSpPr>
          <p:spPr>
            <a:xfrm>
              <a:off x="5885234" y="2188723"/>
              <a:ext cx="282102" cy="282102"/>
            </a:xfrm>
            <a:prstGeom prst="line">
              <a:avLst/>
            </a:prstGeom>
            <a:ln>
              <a:solidFill>
                <a:srgbClr val="2A2A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9E81EB2-18B4-40C9-B948-24B4E4A22D19}"/>
              </a:ext>
            </a:extLst>
          </p:cNvPr>
          <p:cNvSpPr txBox="1"/>
          <p:nvPr/>
        </p:nvSpPr>
        <p:spPr>
          <a:xfrm>
            <a:off x="5016538" y="5891372"/>
            <a:ext cx="215892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copyright © all rights reserved papatalabs</a:t>
            </a:r>
            <a:endParaRPr lang="ko-KR" altLang="en-US" sz="900" spc="-2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A2A2A"/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BEEEDE-BD26-4844-82B4-E8603C876338}"/>
              </a:ext>
            </a:extLst>
          </p:cNvPr>
          <p:cNvSpPr txBox="1"/>
          <p:nvPr/>
        </p:nvSpPr>
        <p:spPr>
          <a:xfrm>
            <a:off x="4157273" y="3101031"/>
            <a:ext cx="3877459" cy="836571"/>
          </a:xfrm>
          <a:prstGeom prst="rect">
            <a:avLst/>
          </a:prstGeom>
          <a:noFill/>
        </p:spPr>
        <p:txBody>
          <a:bodyPr wrap="none" lIns="54000" tIns="18000" rIns="54000" bIns="18000" rtlCol="0">
            <a:spAutoFit/>
          </a:bodyPr>
          <a:lstStyle/>
          <a:p>
            <a:pPr algn="ctr"/>
            <a:r>
              <a:rPr lang="en-US" altLang="ko-KR" sz="5200" spc="-15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rgbClr val="2A2A2A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THANK YOU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6BB89C-B9DB-4F53-B140-BA23282F5740}"/>
              </a:ext>
            </a:extLst>
          </p:cNvPr>
          <p:cNvSpPr txBox="1"/>
          <p:nvPr/>
        </p:nvSpPr>
        <p:spPr>
          <a:xfrm>
            <a:off x="4686310" y="2920398"/>
            <a:ext cx="2819390" cy="205629"/>
          </a:xfrm>
          <a:prstGeom prst="rect">
            <a:avLst/>
          </a:prstGeom>
          <a:noFill/>
        </p:spPr>
        <p:txBody>
          <a:bodyPr wrap="square" lIns="54000" tIns="18000" rIns="54000" bIns="18000" rtlCol="0">
            <a:spAutoFit/>
          </a:bodyPr>
          <a:lstStyle/>
          <a:p>
            <a:pPr algn="dist"/>
            <a:r>
              <a:rPr lang="en-US" altLang="ko-KR" sz="11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END OF DOCUMENT</a:t>
            </a:r>
            <a:endParaRPr lang="ko-KR" altLang="en-US" sz="1100" spc="-4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  <p:grpSp>
        <p:nvGrpSpPr>
          <p:cNvPr id="25" name="그래픽 15">
            <a:extLst>
              <a:ext uri="{FF2B5EF4-FFF2-40B4-BE49-F238E27FC236}">
                <a16:creationId xmlns:a16="http://schemas.microsoft.com/office/drawing/2014/main" id="{6A0CBCD7-5317-4CEE-A6D2-8CE3D1BE867F}"/>
              </a:ext>
            </a:extLst>
          </p:cNvPr>
          <p:cNvGrpSpPr/>
          <p:nvPr/>
        </p:nvGrpSpPr>
        <p:grpSpPr>
          <a:xfrm>
            <a:off x="5693568" y="5737185"/>
            <a:ext cx="804864" cy="93610"/>
            <a:chOff x="10445750" y="491196"/>
            <a:chExt cx="1149384" cy="133680"/>
          </a:xfrm>
          <a:solidFill>
            <a:srgbClr val="2A2A2A"/>
          </a:solidFill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178C808-171B-4BE1-A251-315C01ED4767}"/>
                </a:ext>
              </a:extLst>
            </p:cNvPr>
            <p:cNvSpPr/>
            <p:nvPr/>
          </p:nvSpPr>
          <p:spPr>
            <a:xfrm>
              <a:off x="10445750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E3B19FD-5FC3-42AA-A88C-13C59FB1CFC4}"/>
                </a:ext>
              </a:extLst>
            </p:cNvPr>
            <p:cNvSpPr/>
            <p:nvPr/>
          </p:nvSpPr>
          <p:spPr>
            <a:xfrm>
              <a:off x="10535919" y="495985"/>
              <a:ext cx="131320" cy="124205"/>
            </a:xfrm>
            <a:custGeom>
              <a:avLst/>
              <a:gdLst>
                <a:gd name="connsiteX0" fmla="*/ 84662 w 131320"/>
                <a:gd name="connsiteY0" fmla="*/ 0 h 124205"/>
                <a:gd name="connsiteX1" fmla="*/ 65677 w 131320"/>
                <a:gd name="connsiteY1" fmla="*/ 0 h 124205"/>
                <a:gd name="connsiteX2" fmla="*/ 46692 w 131320"/>
                <a:gd name="connsiteY2" fmla="*/ 0 h 124205"/>
                <a:gd name="connsiteX3" fmla="*/ 0 w 131320"/>
                <a:gd name="connsiteY3" fmla="*/ 124205 h 124205"/>
                <a:gd name="connsiteX4" fmla="*/ 34002 w 131320"/>
                <a:gd name="connsiteY4" fmla="*/ 124205 h 124205"/>
                <a:gd name="connsiteX5" fmla="*/ 41903 w 131320"/>
                <a:gd name="connsiteY5" fmla="*/ 105220 h 124205"/>
                <a:gd name="connsiteX6" fmla="*/ 65643 w 131320"/>
                <a:gd name="connsiteY6" fmla="*/ 105220 h 124205"/>
                <a:gd name="connsiteX7" fmla="*/ 89417 w 131320"/>
                <a:gd name="connsiteY7" fmla="*/ 105220 h 124205"/>
                <a:gd name="connsiteX8" fmla="*/ 97318 w 131320"/>
                <a:gd name="connsiteY8" fmla="*/ 124205 h 124205"/>
                <a:gd name="connsiteX9" fmla="*/ 131320 w 131320"/>
                <a:gd name="connsiteY9" fmla="*/ 124205 h 124205"/>
                <a:gd name="connsiteX10" fmla="*/ 84662 w 131320"/>
                <a:gd name="connsiteY10" fmla="*/ 0 h 124205"/>
                <a:gd name="connsiteX11" fmla="*/ 65677 w 131320"/>
                <a:gd name="connsiteY11" fmla="*/ 77513 h 124205"/>
                <a:gd name="connsiteX12" fmla="*/ 49839 w 131320"/>
                <a:gd name="connsiteY12" fmla="*/ 77513 h 124205"/>
                <a:gd name="connsiteX13" fmla="*/ 64104 w 131320"/>
                <a:gd name="connsiteY13" fmla="*/ 38756 h 124205"/>
                <a:gd name="connsiteX14" fmla="*/ 65677 w 131320"/>
                <a:gd name="connsiteY14" fmla="*/ 38756 h 124205"/>
                <a:gd name="connsiteX15" fmla="*/ 67251 w 131320"/>
                <a:gd name="connsiteY15" fmla="*/ 38756 h 124205"/>
                <a:gd name="connsiteX16" fmla="*/ 81481 w 131320"/>
                <a:gd name="connsiteY16" fmla="*/ 77513 h 124205"/>
                <a:gd name="connsiteX17" fmla="*/ 65677 w 131320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320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417" y="105220"/>
                  </a:lnTo>
                  <a:lnTo>
                    <a:pt x="97318" y="124205"/>
                  </a:lnTo>
                  <a:lnTo>
                    <a:pt x="131320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104" y="38756"/>
                  </a:lnTo>
                  <a:lnTo>
                    <a:pt x="65677" y="38756"/>
                  </a:lnTo>
                  <a:lnTo>
                    <a:pt x="67251" y="38756"/>
                  </a:lnTo>
                  <a:lnTo>
                    <a:pt x="81481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D47238C-416A-4C32-A6D9-7A1B152C032C}"/>
                </a:ext>
              </a:extLst>
            </p:cNvPr>
            <p:cNvSpPr/>
            <p:nvPr/>
          </p:nvSpPr>
          <p:spPr>
            <a:xfrm>
              <a:off x="10678322" y="495985"/>
              <a:ext cx="100499" cy="124205"/>
            </a:xfrm>
            <a:custGeom>
              <a:avLst/>
              <a:gdLst>
                <a:gd name="connsiteX0" fmla="*/ 66053 w 100499"/>
                <a:gd name="connsiteY0" fmla="*/ 239 h 124205"/>
                <a:gd name="connsiteX1" fmla="*/ 65643 w 100499"/>
                <a:gd name="connsiteY1" fmla="*/ 239 h 124205"/>
                <a:gd name="connsiteX2" fmla="*/ 65643 w 100499"/>
                <a:gd name="connsiteY2" fmla="*/ 0 h 124205"/>
                <a:gd name="connsiteX3" fmla="*/ 34788 w 100499"/>
                <a:gd name="connsiteY3" fmla="*/ 0 h 124205"/>
                <a:gd name="connsiteX4" fmla="*/ 0 w 100499"/>
                <a:gd name="connsiteY4" fmla="*/ 0 h 124205"/>
                <a:gd name="connsiteX5" fmla="*/ 0 w 100499"/>
                <a:gd name="connsiteY5" fmla="*/ 124205 h 124205"/>
                <a:gd name="connsiteX6" fmla="*/ 34823 w 100499"/>
                <a:gd name="connsiteY6" fmla="*/ 124205 h 124205"/>
                <a:gd name="connsiteX7" fmla="*/ 34823 w 100499"/>
                <a:gd name="connsiteY7" fmla="*/ 89383 h 124205"/>
                <a:gd name="connsiteX8" fmla="*/ 65677 w 100499"/>
                <a:gd name="connsiteY8" fmla="*/ 89383 h 124205"/>
                <a:gd name="connsiteX9" fmla="*/ 65677 w 100499"/>
                <a:gd name="connsiteY9" fmla="*/ 89383 h 124205"/>
                <a:gd name="connsiteX10" fmla="*/ 66088 w 100499"/>
                <a:gd name="connsiteY10" fmla="*/ 89383 h 124205"/>
                <a:gd name="connsiteX11" fmla="*/ 100500 w 100499"/>
                <a:gd name="connsiteY11" fmla="*/ 44811 h 124205"/>
                <a:gd name="connsiteX12" fmla="*/ 66053 w 100499"/>
                <a:gd name="connsiteY12" fmla="*/ 239 h 124205"/>
                <a:gd name="connsiteX13" fmla="*/ 52679 w 100499"/>
                <a:gd name="connsiteY13" fmla="*/ 61709 h 124205"/>
                <a:gd name="connsiteX14" fmla="*/ 52542 w 100499"/>
                <a:gd name="connsiteY14" fmla="*/ 61709 h 124205"/>
                <a:gd name="connsiteX15" fmla="*/ 52542 w 100499"/>
                <a:gd name="connsiteY15" fmla="*/ 61709 h 124205"/>
                <a:gd name="connsiteX16" fmla="*/ 34823 w 100499"/>
                <a:gd name="connsiteY16" fmla="*/ 61709 h 124205"/>
                <a:gd name="connsiteX17" fmla="*/ 34823 w 100499"/>
                <a:gd name="connsiteY17" fmla="*/ 27673 h 124205"/>
                <a:gd name="connsiteX18" fmla="*/ 52542 w 100499"/>
                <a:gd name="connsiteY18" fmla="*/ 27673 h 124205"/>
                <a:gd name="connsiteX19" fmla="*/ 52542 w 100499"/>
                <a:gd name="connsiteY19" fmla="*/ 27776 h 124205"/>
                <a:gd name="connsiteX20" fmla="*/ 52679 w 100499"/>
                <a:gd name="connsiteY20" fmla="*/ 27776 h 124205"/>
                <a:gd name="connsiteX21" fmla="*/ 66567 w 100499"/>
                <a:gd name="connsiteY21" fmla="*/ 44743 h 124205"/>
                <a:gd name="connsiteX22" fmla="*/ 52679 w 100499"/>
                <a:gd name="connsiteY22" fmla="*/ 61709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499" h="124205">
                  <a:moveTo>
                    <a:pt x="66053" y="239"/>
                  </a:moveTo>
                  <a:cubicBezTo>
                    <a:pt x="65917" y="239"/>
                    <a:pt x="65780" y="239"/>
                    <a:pt x="65643" y="239"/>
                  </a:cubicBezTo>
                  <a:lnTo>
                    <a:pt x="65643" y="0"/>
                  </a:lnTo>
                  <a:lnTo>
                    <a:pt x="34788" y="0"/>
                  </a:lnTo>
                  <a:lnTo>
                    <a:pt x="0" y="0"/>
                  </a:lnTo>
                  <a:lnTo>
                    <a:pt x="0" y="124205"/>
                  </a:lnTo>
                  <a:lnTo>
                    <a:pt x="34823" y="124205"/>
                  </a:lnTo>
                  <a:lnTo>
                    <a:pt x="34823" y="89383"/>
                  </a:lnTo>
                  <a:lnTo>
                    <a:pt x="65677" y="89383"/>
                  </a:lnTo>
                  <a:lnTo>
                    <a:pt x="65677" y="89383"/>
                  </a:lnTo>
                  <a:cubicBezTo>
                    <a:pt x="65814" y="89383"/>
                    <a:pt x="65951" y="89383"/>
                    <a:pt x="66088" y="89383"/>
                  </a:cubicBezTo>
                  <a:cubicBezTo>
                    <a:pt x="85107" y="89383"/>
                    <a:pt x="100500" y="69440"/>
                    <a:pt x="100500" y="44811"/>
                  </a:cubicBezTo>
                  <a:cubicBezTo>
                    <a:pt x="100500" y="20182"/>
                    <a:pt x="85072" y="239"/>
                    <a:pt x="66053" y="239"/>
                  </a:cubicBezTo>
                  <a:close/>
                  <a:moveTo>
                    <a:pt x="52679" y="61709"/>
                  </a:moveTo>
                  <a:cubicBezTo>
                    <a:pt x="52644" y="61709"/>
                    <a:pt x="52576" y="61709"/>
                    <a:pt x="52542" y="61709"/>
                  </a:cubicBezTo>
                  <a:lnTo>
                    <a:pt x="52542" y="61709"/>
                  </a:lnTo>
                  <a:lnTo>
                    <a:pt x="34823" y="61709"/>
                  </a:lnTo>
                  <a:lnTo>
                    <a:pt x="34823" y="27673"/>
                  </a:lnTo>
                  <a:lnTo>
                    <a:pt x="52542" y="27673"/>
                  </a:lnTo>
                  <a:lnTo>
                    <a:pt x="52542" y="27776"/>
                  </a:lnTo>
                  <a:cubicBezTo>
                    <a:pt x="52576" y="27776"/>
                    <a:pt x="52644" y="27776"/>
                    <a:pt x="52679" y="27776"/>
                  </a:cubicBezTo>
                  <a:cubicBezTo>
                    <a:pt x="59896" y="27776"/>
                    <a:pt x="66567" y="35370"/>
                    <a:pt x="66567" y="44743"/>
                  </a:cubicBezTo>
                  <a:cubicBezTo>
                    <a:pt x="66567" y="54115"/>
                    <a:pt x="59896" y="61709"/>
                    <a:pt x="52679" y="6170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665B3949-EE7F-49AE-BBAA-F1FB1923E075}"/>
                </a:ext>
              </a:extLst>
            </p:cNvPr>
            <p:cNvSpPr/>
            <p:nvPr/>
          </p:nvSpPr>
          <p:spPr>
            <a:xfrm>
              <a:off x="10768525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D7F760D-CCBB-4467-862D-F91C8CBD1068}"/>
                </a:ext>
              </a:extLst>
            </p:cNvPr>
            <p:cNvSpPr/>
            <p:nvPr/>
          </p:nvSpPr>
          <p:spPr>
            <a:xfrm>
              <a:off x="10983686" y="495985"/>
              <a:ext cx="131285" cy="124205"/>
            </a:xfrm>
            <a:custGeom>
              <a:avLst/>
              <a:gdLst>
                <a:gd name="connsiteX0" fmla="*/ 84662 w 131285"/>
                <a:gd name="connsiteY0" fmla="*/ 0 h 124205"/>
                <a:gd name="connsiteX1" fmla="*/ 65677 w 131285"/>
                <a:gd name="connsiteY1" fmla="*/ 0 h 124205"/>
                <a:gd name="connsiteX2" fmla="*/ 46692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62 w 131285"/>
                <a:gd name="connsiteY10" fmla="*/ 0 h 124205"/>
                <a:gd name="connsiteX11" fmla="*/ 65677 w 131285"/>
                <a:gd name="connsiteY11" fmla="*/ 77513 h 124205"/>
                <a:gd name="connsiteX12" fmla="*/ 49839 w 131285"/>
                <a:gd name="connsiteY12" fmla="*/ 77513 h 124205"/>
                <a:gd name="connsiteX13" fmla="*/ 64069 w 131285"/>
                <a:gd name="connsiteY13" fmla="*/ 38756 h 124205"/>
                <a:gd name="connsiteX14" fmla="*/ 65643 w 131285"/>
                <a:gd name="connsiteY14" fmla="*/ 38756 h 124205"/>
                <a:gd name="connsiteX15" fmla="*/ 67216 w 131285"/>
                <a:gd name="connsiteY15" fmla="*/ 38756 h 124205"/>
                <a:gd name="connsiteX16" fmla="*/ 81446 w 131285"/>
                <a:gd name="connsiteY16" fmla="*/ 77513 h 124205"/>
                <a:gd name="connsiteX17" fmla="*/ 65677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62" y="0"/>
                  </a:moveTo>
                  <a:lnTo>
                    <a:pt x="65677" y="0"/>
                  </a:lnTo>
                  <a:lnTo>
                    <a:pt x="46692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62" y="0"/>
                  </a:lnTo>
                  <a:close/>
                  <a:moveTo>
                    <a:pt x="65677" y="77513"/>
                  </a:moveTo>
                  <a:lnTo>
                    <a:pt x="49839" y="77513"/>
                  </a:lnTo>
                  <a:lnTo>
                    <a:pt x="64069" y="38756"/>
                  </a:lnTo>
                  <a:lnTo>
                    <a:pt x="65643" y="38756"/>
                  </a:lnTo>
                  <a:lnTo>
                    <a:pt x="67216" y="38756"/>
                  </a:lnTo>
                  <a:lnTo>
                    <a:pt x="81446" y="77513"/>
                  </a:lnTo>
                  <a:lnTo>
                    <a:pt x="65677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07DA002-B134-4F3D-987E-75B22A54BF4C}"/>
                </a:ext>
              </a:extLst>
            </p:cNvPr>
            <p:cNvSpPr/>
            <p:nvPr/>
          </p:nvSpPr>
          <p:spPr>
            <a:xfrm>
              <a:off x="11243966" y="495985"/>
              <a:ext cx="131285" cy="124205"/>
            </a:xfrm>
            <a:custGeom>
              <a:avLst/>
              <a:gdLst>
                <a:gd name="connsiteX0" fmla="*/ 84628 w 131285"/>
                <a:gd name="connsiteY0" fmla="*/ 0 h 124205"/>
                <a:gd name="connsiteX1" fmla="*/ 65643 w 131285"/>
                <a:gd name="connsiteY1" fmla="*/ 0 h 124205"/>
                <a:gd name="connsiteX2" fmla="*/ 46658 w 131285"/>
                <a:gd name="connsiteY2" fmla="*/ 0 h 124205"/>
                <a:gd name="connsiteX3" fmla="*/ 0 w 131285"/>
                <a:gd name="connsiteY3" fmla="*/ 124205 h 124205"/>
                <a:gd name="connsiteX4" fmla="*/ 34002 w 131285"/>
                <a:gd name="connsiteY4" fmla="*/ 124205 h 124205"/>
                <a:gd name="connsiteX5" fmla="*/ 41903 w 131285"/>
                <a:gd name="connsiteY5" fmla="*/ 105220 h 124205"/>
                <a:gd name="connsiteX6" fmla="*/ 65643 w 131285"/>
                <a:gd name="connsiteY6" fmla="*/ 105220 h 124205"/>
                <a:gd name="connsiteX7" fmla="*/ 89383 w 131285"/>
                <a:gd name="connsiteY7" fmla="*/ 105220 h 124205"/>
                <a:gd name="connsiteX8" fmla="*/ 97284 w 131285"/>
                <a:gd name="connsiteY8" fmla="*/ 124205 h 124205"/>
                <a:gd name="connsiteX9" fmla="*/ 131286 w 131285"/>
                <a:gd name="connsiteY9" fmla="*/ 124205 h 124205"/>
                <a:gd name="connsiteX10" fmla="*/ 84628 w 131285"/>
                <a:gd name="connsiteY10" fmla="*/ 0 h 124205"/>
                <a:gd name="connsiteX11" fmla="*/ 65643 w 131285"/>
                <a:gd name="connsiteY11" fmla="*/ 77513 h 124205"/>
                <a:gd name="connsiteX12" fmla="*/ 49805 w 131285"/>
                <a:gd name="connsiteY12" fmla="*/ 77513 h 124205"/>
                <a:gd name="connsiteX13" fmla="*/ 64035 w 131285"/>
                <a:gd name="connsiteY13" fmla="*/ 38756 h 124205"/>
                <a:gd name="connsiteX14" fmla="*/ 65609 w 131285"/>
                <a:gd name="connsiteY14" fmla="*/ 38756 h 124205"/>
                <a:gd name="connsiteX15" fmla="*/ 67182 w 131285"/>
                <a:gd name="connsiteY15" fmla="*/ 38756 h 124205"/>
                <a:gd name="connsiteX16" fmla="*/ 81412 w 131285"/>
                <a:gd name="connsiteY16" fmla="*/ 77513 h 124205"/>
                <a:gd name="connsiteX17" fmla="*/ 65643 w 131285"/>
                <a:gd name="connsiteY17" fmla="*/ 77513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85" h="124205">
                  <a:moveTo>
                    <a:pt x="84628" y="0"/>
                  </a:moveTo>
                  <a:lnTo>
                    <a:pt x="65643" y="0"/>
                  </a:lnTo>
                  <a:lnTo>
                    <a:pt x="46658" y="0"/>
                  </a:lnTo>
                  <a:lnTo>
                    <a:pt x="0" y="124205"/>
                  </a:lnTo>
                  <a:lnTo>
                    <a:pt x="34002" y="124205"/>
                  </a:lnTo>
                  <a:lnTo>
                    <a:pt x="41903" y="105220"/>
                  </a:lnTo>
                  <a:lnTo>
                    <a:pt x="65643" y="105220"/>
                  </a:lnTo>
                  <a:lnTo>
                    <a:pt x="89383" y="105220"/>
                  </a:lnTo>
                  <a:lnTo>
                    <a:pt x="97284" y="124205"/>
                  </a:lnTo>
                  <a:lnTo>
                    <a:pt x="131286" y="124205"/>
                  </a:lnTo>
                  <a:lnTo>
                    <a:pt x="84628" y="0"/>
                  </a:lnTo>
                  <a:close/>
                  <a:moveTo>
                    <a:pt x="65643" y="77513"/>
                  </a:moveTo>
                  <a:lnTo>
                    <a:pt x="49805" y="77513"/>
                  </a:lnTo>
                  <a:lnTo>
                    <a:pt x="64035" y="38756"/>
                  </a:lnTo>
                  <a:lnTo>
                    <a:pt x="65609" y="38756"/>
                  </a:lnTo>
                  <a:lnTo>
                    <a:pt x="67182" y="38756"/>
                  </a:lnTo>
                  <a:lnTo>
                    <a:pt x="81412" y="77513"/>
                  </a:lnTo>
                  <a:lnTo>
                    <a:pt x="65643" y="77513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86E4EA1-C473-492C-AA6B-EBD60EAFE6FC}"/>
                </a:ext>
              </a:extLst>
            </p:cNvPr>
            <p:cNvSpPr/>
            <p:nvPr/>
          </p:nvSpPr>
          <p:spPr>
            <a:xfrm>
              <a:off x="10891123" y="495985"/>
              <a:ext cx="100465" cy="124205"/>
            </a:xfrm>
            <a:custGeom>
              <a:avLst/>
              <a:gdLst>
                <a:gd name="connsiteX0" fmla="*/ 100465 w 100465"/>
                <a:gd name="connsiteY0" fmla="*/ 0 h 124205"/>
                <a:gd name="connsiteX1" fmla="*/ 0 w 100465"/>
                <a:gd name="connsiteY1" fmla="*/ 0 h 124205"/>
                <a:gd name="connsiteX2" fmla="*/ 0 w 100465"/>
                <a:gd name="connsiteY2" fmla="*/ 30855 h 124205"/>
                <a:gd name="connsiteX3" fmla="*/ 32428 w 100465"/>
                <a:gd name="connsiteY3" fmla="*/ 30855 h 124205"/>
                <a:gd name="connsiteX4" fmla="*/ 32428 w 100465"/>
                <a:gd name="connsiteY4" fmla="*/ 124205 h 124205"/>
                <a:gd name="connsiteX5" fmla="*/ 67251 w 100465"/>
                <a:gd name="connsiteY5" fmla="*/ 124205 h 124205"/>
                <a:gd name="connsiteX6" fmla="*/ 67251 w 100465"/>
                <a:gd name="connsiteY6" fmla="*/ 30855 h 124205"/>
                <a:gd name="connsiteX7" fmla="*/ 100465 w 100465"/>
                <a:gd name="connsiteY7" fmla="*/ 30855 h 124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65" h="124205">
                  <a:moveTo>
                    <a:pt x="100465" y="0"/>
                  </a:moveTo>
                  <a:lnTo>
                    <a:pt x="0" y="0"/>
                  </a:lnTo>
                  <a:lnTo>
                    <a:pt x="0" y="30855"/>
                  </a:lnTo>
                  <a:lnTo>
                    <a:pt x="32428" y="30855"/>
                  </a:lnTo>
                  <a:lnTo>
                    <a:pt x="32428" y="124205"/>
                  </a:lnTo>
                  <a:lnTo>
                    <a:pt x="67251" y="124205"/>
                  </a:lnTo>
                  <a:lnTo>
                    <a:pt x="67251" y="30855"/>
                  </a:lnTo>
                  <a:lnTo>
                    <a:pt x="100465" y="30855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BC7E5E1E-E231-4211-8E3C-1A9215ABE32D}"/>
                </a:ext>
              </a:extLst>
            </p:cNvPr>
            <p:cNvSpPr/>
            <p:nvPr/>
          </p:nvSpPr>
          <p:spPr>
            <a:xfrm>
              <a:off x="11156944" y="495985"/>
              <a:ext cx="81480" cy="124992"/>
            </a:xfrm>
            <a:custGeom>
              <a:avLst/>
              <a:gdLst>
                <a:gd name="connsiteX0" fmla="*/ 34788 w 81480"/>
                <a:gd name="connsiteY0" fmla="*/ 93351 h 124992"/>
                <a:gd name="connsiteX1" fmla="*/ 34788 w 81480"/>
                <a:gd name="connsiteY1" fmla="*/ 0 h 124992"/>
                <a:gd name="connsiteX2" fmla="*/ 0 w 81480"/>
                <a:gd name="connsiteY2" fmla="*/ 0 h 124992"/>
                <a:gd name="connsiteX3" fmla="*/ 0 w 81480"/>
                <a:gd name="connsiteY3" fmla="*/ 124992 h 124992"/>
                <a:gd name="connsiteX4" fmla="*/ 1573 w 81480"/>
                <a:gd name="connsiteY4" fmla="*/ 124992 h 124992"/>
                <a:gd name="connsiteX5" fmla="*/ 34788 w 81480"/>
                <a:gd name="connsiteY5" fmla="*/ 124992 h 124992"/>
                <a:gd name="connsiteX6" fmla="*/ 81481 w 81480"/>
                <a:gd name="connsiteY6" fmla="*/ 124992 h 124992"/>
                <a:gd name="connsiteX7" fmla="*/ 81481 w 81480"/>
                <a:gd name="connsiteY7" fmla="*/ 93351 h 12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480" h="124992">
                  <a:moveTo>
                    <a:pt x="34788" y="93351"/>
                  </a:moveTo>
                  <a:lnTo>
                    <a:pt x="34788" y="0"/>
                  </a:lnTo>
                  <a:lnTo>
                    <a:pt x="0" y="0"/>
                  </a:lnTo>
                  <a:lnTo>
                    <a:pt x="0" y="124992"/>
                  </a:lnTo>
                  <a:lnTo>
                    <a:pt x="1573" y="124992"/>
                  </a:lnTo>
                  <a:lnTo>
                    <a:pt x="34788" y="124992"/>
                  </a:lnTo>
                  <a:lnTo>
                    <a:pt x="81481" y="124992"/>
                  </a:lnTo>
                  <a:lnTo>
                    <a:pt x="81481" y="93351"/>
                  </a:ln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C7B624E-EF5C-432D-AD48-3FA7096CB538}"/>
                </a:ext>
              </a:extLst>
            </p:cNvPr>
            <p:cNvSpPr/>
            <p:nvPr/>
          </p:nvSpPr>
          <p:spPr>
            <a:xfrm>
              <a:off x="11389516" y="495951"/>
              <a:ext cx="98892" cy="124239"/>
            </a:xfrm>
            <a:custGeom>
              <a:avLst/>
              <a:gdLst>
                <a:gd name="connsiteX0" fmla="*/ 75939 w 98892"/>
                <a:gd name="connsiteY0" fmla="*/ 59759 h 124239"/>
                <a:gd name="connsiteX1" fmla="*/ 94924 w 98892"/>
                <a:gd name="connsiteY1" fmla="*/ 30855 h 124239"/>
                <a:gd name="connsiteX2" fmla="*/ 65643 w 98892"/>
                <a:gd name="connsiteY2" fmla="*/ 0 h 124239"/>
                <a:gd name="connsiteX3" fmla="*/ 32428 w 98892"/>
                <a:gd name="connsiteY3" fmla="*/ 0 h 124239"/>
                <a:gd name="connsiteX4" fmla="*/ 0 w 98892"/>
                <a:gd name="connsiteY4" fmla="*/ 0 h 124239"/>
                <a:gd name="connsiteX5" fmla="*/ 0 w 98892"/>
                <a:gd name="connsiteY5" fmla="*/ 124239 h 124239"/>
                <a:gd name="connsiteX6" fmla="*/ 32428 w 98892"/>
                <a:gd name="connsiteY6" fmla="*/ 124239 h 124239"/>
                <a:gd name="connsiteX7" fmla="*/ 67764 w 98892"/>
                <a:gd name="connsiteY7" fmla="*/ 124239 h 124239"/>
                <a:gd name="connsiteX8" fmla="*/ 98892 w 98892"/>
                <a:gd name="connsiteY8" fmla="*/ 91435 h 124239"/>
                <a:gd name="connsiteX9" fmla="*/ 75939 w 98892"/>
                <a:gd name="connsiteY9" fmla="*/ 59759 h 124239"/>
                <a:gd name="connsiteX10" fmla="*/ 32428 w 98892"/>
                <a:gd name="connsiteY10" fmla="*/ 26921 h 124239"/>
                <a:gd name="connsiteX11" fmla="*/ 53773 w 98892"/>
                <a:gd name="connsiteY11" fmla="*/ 26921 h 124239"/>
                <a:gd name="connsiteX12" fmla="*/ 63283 w 98892"/>
                <a:gd name="connsiteY12" fmla="*/ 38791 h 124239"/>
                <a:gd name="connsiteX13" fmla="*/ 53773 w 98892"/>
                <a:gd name="connsiteY13" fmla="*/ 50660 h 124239"/>
                <a:gd name="connsiteX14" fmla="*/ 32428 w 98892"/>
                <a:gd name="connsiteY14" fmla="*/ 50660 h 124239"/>
                <a:gd name="connsiteX15" fmla="*/ 32428 w 98892"/>
                <a:gd name="connsiteY15" fmla="*/ 26921 h 124239"/>
                <a:gd name="connsiteX16" fmla="*/ 53807 w 98892"/>
                <a:gd name="connsiteY16" fmla="*/ 97319 h 124239"/>
                <a:gd name="connsiteX17" fmla="*/ 32462 w 98892"/>
                <a:gd name="connsiteY17" fmla="*/ 97319 h 124239"/>
                <a:gd name="connsiteX18" fmla="*/ 32462 w 98892"/>
                <a:gd name="connsiteY18" fmla="*/ 73613 h 124239"/>
                <a:gd name="connsiteX19" fmla="*/ 53807 w 98892"/>
                <a:gd name="connsiteY19" fmla="*/ 73613 h 124239"/>
                <a:gd name="connsiteX20" fmla="*/ 65677 w 98892"/>
                <a:gd name="connsiteY20" fmla="*/ 85483 h 124239"/>
                <a:gd name="connsiteX21" fmla="*/ 53807 w 98892"/>
                <a:gd name="connsiteY21" fmla="*/ 97319 h 124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8892" h="124239">
                  <a:moveTo>
                    <a:pt x="75939" y="59759"/>
                  </a:moveTo>
                  <a:cubicBezTo>
                    <a:pt x="87022" y="55381"/>
                    <a:pt x="94924" y="44093"/>
                    <a:pt x="94924" y="30855"/>
                  </a:cubicBezTo>
                  <a:cubicBezTo>
                    <a:pt x="94924" y="13820"/>
                    <a:pt x="81823" y="0"/>
                    <a:pt x="65643" y="0"/>
                  </a:cubicBezTo>
                  <a:lnTo>
                    <a:pt x="32428" y="0"/>
                  </a:lnTo>
                  <a:lnTo>
                    <a:pt x="0" y="0"/>
                  </a:lnTo>
                  <a:lnTo>
                    <a:pt x="0" y="124239"/>
                  </a:lnTo>
                  <a:lnTo>
                    <a:pt x="32428" y="124239"/>
                  </a:lnTo>
                  <a:lnTo>
                    <a:pt x="67764" y="124239"/>
                  </a:lnTo>
                  <a:cubicBezTo>
                    <a:pt x="84936" y="124239"/>
                    <a:pt x="98892" y="109565"/>
                    <a:pt x="98892" y="91435"/>
                  </a:cubicBezTo>
                  <a:cubicBezTo>
                    <a:pt x="98892" y="76281"/>
                    <a:pt x="89143" y="63556"/>
                    <a:pt x="75939" y="59759"/>
                  </a:cubicBezTo>
                  <a:close/>
                  <a:moveTo>
                    <a:pt x="32428" y="26921"/>
                  </a:moveTo>
                  <a:lnTo>
                    <a:pt x="53773" y="26921"/>
                  </a:lnTo>
                  <a:cubicBezTo>
                    <a:pt x="59007" y="26921"/>
                    <a:pt x="63283" y="32223"/>
                    <a:pt x="63283" y="38791"/>
                  </a:cubicBezTo>
                  <a:cubicBezTo>
                    <a:pt x="63283" y="45358"/>
                    <a:pt x="59041" y="50660"/>
                    <a:pt x="53773" y="50660"/>
                  </a:cubicBezTo>
                  <a:lnTo>
                    <a:pt x="32428" y="50660"/>
                  </a:lnTo>
                  <a:lnTo>
                    <a:pt x="32428" y="26921"/>
                  </a:lnTo>
                  <a:close/>
                  <a:moveTo>
                    <a:pt x="53807" y="97319"/>
                  </a:moveTo>
                  <a:lnTo>
                    <a:pt x="32462" y="97319"/>
                  </a:lnTo>
                  <a:lnTo>
                    <a:pt x="32462" y="73613"/>
                  </a:lnTo>
                  <a:lnTo>
                    <a:pt x="53807" y="73613"/>
                  </a:lnTo>
                  <a:cubicBezTo>
                    <a:pt x="60375" y="73613"/>
                    <a:pt x="65677" y="78915"/>
                    <a:pt x="65677" y="85483"/>
                  </a:cubicBezTo>
                  <a:cubicBezTo>
                    <a:pt x="65643" y="92017"/>
                    <a:pt x="60341" y="97319"/>
                    <a:pt x="53807" y="97319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EA41CEEC-B58F-4F14-A36C-06AEFB9DB83B}"/>
                </a:ext>
              </a:extLst>
            </p:cNvPr>
            <p:cNvSpPr/>
            <p:nvPr/>
          </p:nvSpPr>
          <p:spPr>
            <a:xfrm>
              <a:off x="11493916" y="491196"/>
              <a:ext cx="101218" cy="133680"/>
            </a:xfrm>
            <a:custGeom>
              <a:avLst/>
              <a:gdLst>
                <a:gd name="connsiteX0" fmla="*/ 101150 w 101218"/>
                <a:gd name="connsiteY0" fmla="*/ 91230 h 133680"/>
                <a:gd name="connsiteX1" fmla="*/ 101184 w 101218"/>
                <a:gd name="connsiteY1" fmla="*/ 90614 h 133680"/>
                <a:gd name="connsiteX2" fmla="*/ 101150 w 101218"/>
                <a:gd name="connsiteY2" fmla="*/ 90614 h 133680"/>
                <a:gd name="connsiteX3" fmla="*/ 52131 w 101218"/>
                <a:gd name="connsiteY3" fmla="*/ 51139 h 133680"/>
                <a:gd name="connsiteX4" fmla="*/ 34823 w 101218"/>
                <a:gd name="connsiteY4" fmla="*/ 41151 h 133680"/>
                <a:gd name="connsiteX5" fmla="*/ 48266 w 101218"/>
                <a:gd name="connsiteY5" fmla="*/ 29281 h 133680"/>
                <a:gd name="connsiteX6" fmla="*/ 61709 w 101218"/>
                <a:gd name="connsiteY6" fmla="*/ 41151 h 133680"/>
                <a:gd name="connsiteX7" fmla="*/ 96532 w 101218"/>
                <a:gd name="connsiteY7" fmla="*/ 41151 h 133680"/>
                <a:gd name="connsiteX8" fmla="*/ 48266 w 101218"/>
                <a:gd name="connsiteY8" fmla="*/ 0 h 133680"/>
                <a:gd name="connsiteX9" fmla="*/ 34 w 101218"/>
                <a:gd name="connsiteY9" fmla="*/ 39954 h 133680"/>
                <a:gd name="connsiteX10" fmla="*/ 0 w 101218"/>
                <a:gd name="connsiteY10" fmla="*/ 39954 h 133680"/>
                <a:gd name="connsiteX11" fmla="*/ 34 w 101218"/>
                <a:gd name="connsiteY11" fmla="*/ 40535 h 133680"/>
                <a:gd name="connsiteX12" fmla="*/ 0 w 101218"/>
                <a:gd name="connsiteY12" fmla="*/ 41151 h 133680"/>
                <a:gd name="connsiteX13" fmla="*/ 34 w 101218"/>
                <a:gd name="connsiteY13" fmla="*/ 41151 h 133680"/>
                <a:gd name="connsiteX14" fmla="*/ 48266 w 101218"/>
                <a:gd name="connsiteY14" fmla="*/ 79907 h 133680"/>
                <a:gd name="connsiteX15" fmla="*/ 66464 w 101218"/>
                <a:gd name="connsiteY15" fmla="*/ 90580 h 133680"/>
                <a:gd name="connsiteX16" fmla="*/ 50660 w 101218"/>
                <a:gd name="connsiteY16" fmla="*/ 104434 h 133680"/>
                <a:gd name="connsiteX17" fmla="*/ 34857 w 101218"/>
                <a:gd name="connsiteY17" fmla="*/ 90580 h 133680"/>
                <a:gd name="connsiteX18" fmla="*/ 34 w 101218"/>
                <a:gd name="connsiteY18" fmla="*/ 90580 h 133680"/>
                <a:gd name="connsiteX19" fmla="*/ 50626 w 101218"/>
                <a:gd name="connsiteY19" fmla="*/ 133681 h 133680"/>
                <a:gd name="connsiteX20" fmla="*/ 101184 w 101218"/>
                <a:gd name="connsiteY20" fmla="*/ 91743 h 133680"/>
                <a:gd name="connsiteX21" fmla="*/ 101218 w 101218"/>
                <a:gd name="connsiteY21" fmla="*/ 91743 h 133680"/>
                <a:gd name="connsiteX22" fmla="*/ 101150 w 101218"/>
                <a:gd name="connsiteY22" fmla="*/ 91230 h 1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218" h="133680">
                  <a:moveTo>
                    <a:pt x="101150" y="91230"/>
                  </a:moveTo>
                  <a:cubicBezTo>
                    <a:pt x="101150" y="91025"/>
                    <a:pt x="101184" y="90819"/>
                    <a:pt x="101184" y="90614"/>
                  </a:cubicBezTo>
                  <a:lnTo>
                    <a:pt x="101150" y="90614"/>
                  </a:lnTo>
                  <a:cubicBezTo>
                    <a:pt x="100397" y="68722"/>
                    <a:pt x="78744" y="51139"/>
                    <a:pt x="52131" y="51139"/>
                  </a:cubicBezTo>
                  <a:cubicBezTo>
                    <a:pt x="52131" y="51139"/>
                    <a:pt x="34823" y="51345"/>
                    <a:pt x="34823" y="41151"/>
                  </a:cubicBezTo>
                  <a:cubicBezTo>
                    <a:pt x="34823" y="34583"/>
                    <a:pt x="40843" y="29281"/>
                    <a:pt x="48266" y="29281"/>
                  </a:cubicBezTo>
                  <a:cubicBezTo>
                    <a:pt x="55689" y="29281"/>
                    <a:pt x="61709" y="34583"/>
                    <a:pt x="61709" y="41151"/>
                  </a:cubicBezTo>
                  <a:lnTo>
                    <a:pt x="96532" y="41151"/>
                  </a:lnTo>
                  <a:cubicBezTo>
                    <a:pt x="96532" y="18438"/>
                    <a:pt x="74913" y="0"/>
                    <a:pt x="48266" y="0"/>
                  </a:cubicBezTo>
                  <a:cubicBezTo>
                    <a:pt x="22098" y="0"/>
                    <a:pt x="787" y="17788"/>
                    <a:pt x="34" y="39954"/>
                  </a:cubicBezTo>
                  <a:lnTo>
                    <a:pt x="0" y="39954"/>
                  </a:lnTo>
                  <a:cubicBezTo>
                    <a:pt x="0" y="40159"/>
                    <a:pt x="0" y="40330"/>
                    <a:pt x="34" y="40535"/>
                  </a:cubicBezTo>
                  <a:cubicBezTo>
                    <a:pt x="34" y="40740"/>
                    <a:pt x="0" y="40946"/>
                    <a:pt x="0" y="41151"/>
                  </a:cubicBezTo>
                  <a:lnTo>
                    <a:pt x="34" y="41151"/>
                  </a:lnTo>
                  <a:cubicBezTo>
                    <a:pt x="787" y="62667"/>
                    <a:pt x="22098" y="79907"/>
                    <a:pt x="48266" y="79907"/>
                  </a:cubicBezTo>
                  <a:cubicBezTo>
                    <a:pt x="48266" y="79907"/>
                    <a:pt x="64138" y="81241"/>
                    <a:pt x="66464" y="90580"/>
                  </a:cubicBezTo>
                  <a:cubicBezTo>
                    <a:pt x="66396" y="98242"/>
                    <a:pt x="59349" y="104434"/>
                    <a:pt x="50660" y="104434"/>
                  </a:cubicBezTo>
                  <a:cubicBezTo>
                    <a:pt x="41972" y="104434"/>
                    <a:pt x="34925" y="98242"/>
                    <a:pt x="34857" y="90580"/>
                  </a:cubicBezTo>
                  <a:lnTo>
                    <a:pt x="34" y="90580"/>
                  </a:lnTo>
                  <a:cubicBezTo>
                    <a:pt x="34" y="114388"/>
                    <a:pt x="22679" y="133681"/>
                    <a:pt x="50626" y="133681"/>
                  </a:cubicBezTo>
                  <a:cubicBezTo>
                    <a:pt x="78094" y="133681"/>
                    <a:pt x="100431" y="115004"/>
                    <a:pt x="101184" y="91743"/>
                  </a:cubicBezTo>
                  <a:lnTo>
                    <a:pt x="101218" y="91743"/>
                  </a:lnTo>
                  <a:cubicBezTo>
                    <a:pt x="101184" y="91606"/>
                    <a:pt x="101150" y="91401"/>
                    <a:pt x="101150" y="91230"/>
                  </a:cubicBezTo>
                  <a:close/>
                </a:path>
              </a:pathLst>
            </a:custGeom>
            <a:grpFill/>
            <a:ln w="3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2A2A2A"/>
                </a:solidFill>
                <a:ea typeface="Noto Sans KR Regula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46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 KR B/R">
      <a:majorFont>
        <a:latin typeface="Noto Sans KR Bold"/>
        <a:ea typeface="Noto Sans KR Bold"/>
        <a:cs typeface=""/>
      </a:majorFont>
      <a:minorFont>
        <a:latin typeface="Noto Sans KR Regular"/>
        <a:ea typeface="Noto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A2A2A"/>
        </a:solidFill>
        <a:ln w="3175" cap="rnd">
          <a:noFill/>
          <a:round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pc="-80" dirty="0" err="1" smtClean="0">
            <a:ln>
              <a:solidFill>
                <a:schemeClr val="accent1">
                  <a:shade val="50000"/>
                  <a:alpha val="0"/>
                </a:schemeClr>
              </a:solidFill>
            </a:ln>
            <a:solidFill>
              <a:schemeClr val="bg1"/>
            </a:solidFill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 cap="rnd">
          <a:solidFill>
            <a:srgbClr val="2A2A2A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54000" tIns="18000" rIns="54000" bIns="18000" rtlCol="0">
        <a:spAutoFit/>
      </a:bodyPr>
      <a:lstStyle>
        <a:defPPr algn="l">
          <a:spcAft>
            <a:spcPts val="200"/>
          </a:spcAft>
          <a:defRPr sz="1100" spc="-80" dirty="0" err="1" smtClean="0">
            <a:ln>
              <a:solidFill>
                <a:schemeClr val="accent1">
                  <a:shade val="50000"/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185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KR Black</vt:lpstr>
      <vt:lpstr>Noto Sans KR Bold</vt:lpstr>
      <vt:lpstr>Noto Sans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신강식</dc:creator>
  <cp:lastModifiedBy>허지윤</cp:lastModifiedBy>
  <cp:revision>58</cp:revision>
  <dcterms:created xsi:type="dcterms:W3CDTF">2021-02-04T01:39:12Z</dcterms:created>
  <dcterms:modified xsi:type="dcterms:W3CDTF">2024-03-27T18:12:58Z</dcterms:modified>
</cp:coreProperties>
</file>