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333333" cy="10285714"/>
            <a:chOff x="0" y="0"/>
            <a:chExt cx="333333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33333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343" y="2060024"/>
            <a:ext cx="5564248" cy="35491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90486" y="8135386"/>
            <a:ext cx="2999600" cy="17491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016081" y="8228400"/>
            <a:ext cx="88462" cy="913017"/>
            <a:chOff x="14016081" y="8228400"/>
            <a:chExt cx="88462" cy="9130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16081" y="8228400"/>
              <a:ext cx="88462" cy="9130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1062" y="1912211"/>
            <a:ext cx="252271" cy="2064932"/>
            <a:chOff x="3081062" y="1912211"/>
            <a:chExt cx="252271" cy="20649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2548" y="879745"/>
              <a:ext cx="504543" cy="412986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1062" y="1912211"/>
              <a:ext cx="252271" cy="2064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98122" y="537461"/>
            <a:ext cx="620925" cy="620711"/>
            <a:chOff x="16998122" y="537461"/>
            <a:chExt cx="620925" cy="62071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998122" y="555521"/>
              <a:ext cx="620925" cy="602651"/>
              <a:chOff x="16998122" y="555521"/>
              <a:chExt cx="620925" cy="60265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998122" y="555521"/>
                <a:ext cx="620925" cy="602651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54427" y="210680"/>
              <a:ext cx="1138705" cy="1328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4752" y="106279"/>
            <a:ext cx="4609448" cy="2546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4678" y="1618474"/>
            <a:ext cx="10825257" cy="2066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67145" y="2438444"/>
            <a:ext cx="12584190" cy="56834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16479" y="2832574"/>
            <a:ext cx="13216939" cy="6964511"/>
            <a:chOff x="3016479" y="2832574"/>
            <a:chExt cx="13216939" cy="69645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6479" y="2832574"/>
              <a:ext cx="13216939" cy="69645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4752" y="106486"/>
            <a:ext cx="4647543" cy="25460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60676" y="1489158"/>
            <a:ext cx="14117724" cy="14144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4752" y="106486"/>
            <a:ext cx="4647543" cy="2546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0676" y="1437520"/>
            <a:ext cx="7405324" cy="14144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9951" y="3165317"/>
            <a:ext cx="14177876" cy="371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68132" y="825656"/>
            <a:ext cx="15059459" cy="3299391"/>
            <a:chOff x="2268132" y="825656"/>
            <a:chExt cx="15059459" cy="32993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8132" y="825656"/>
              <a:ext cx="15059459" cy="32993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8132" y="4699105"/>
            <a:ext cx="15059459" cy="4617364"/>
            <a:chOff x="2268132" y="4699105"/>
            <a:chExt cx="15059459" cy="46173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8132" y="4699105"/>
              <a:ext cx="15059459" cy="4617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6657" y="-18483"/>
            <a:ext cx="8009162" cy="17762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98753" y="2900568"/>
            <a:ext cx="13852924" cy="20666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98753" y="5496995"/>
            <a:ext cx="15308524" cy="22339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5229" y="-18483"/>
            <a:ext cx="5253752" cy="17762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3436" y="2499206"/>
            <a:ext cx="15181267" cy="19962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3436" y="4956981"/>
            <a:ext cx="11149648" cy="14735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3436" y="7079961"/>
            <a:ext cx="13202743" cy="1473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5229" y="-18483"/>
            <a:ext cx="9040876" cy="17762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11228" y="2812469"/>
            <a:ext cx="1631165" cy="524156"/>
            <a:chOff x="14211228" y="2812469"/>
            <a:chExt cx="1631165" cy="5241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1228" y="2812469"/>
              <a:ext cx="1631165" cy="5241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37156" y="2837586"/>
            <a:ext cx="6171429" cy="5195482"/>
            <a:chOff x="11137156" y="2837586"/>
            <a:chExt cx="6171429" cy="51954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37156" y="2837586"/>
              <a:ext cx="6171429" cy="519548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9038" y="2681370"/>
            <a:ext cx="6279581" cy="12203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8562" y="3996110"/>
            <a:ext cx="6109705" cy="12203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2371" y="5329343"/>
            <a:ext cx="6375076" cy="12203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2848" y="6777860"/>
            <a:ext cx="9776371" cy="1220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5229" y="-18483"/>
            <a:ext cx="7274571" cy="17762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11228" y="2812469"/>
            <a:ext cx="1631165" cy="524156"/>
            <a:chOff x="14211228" y="2812469"/>
            <a:chExt cx="1631165" cy="5241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1228" y="2812469"/>
              <a:ext cx="1631165" cy="5241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63670" y="2383673"/>
            <a:ext cx="5755377" cy="6171429"/>
            <a:chOff x="11863670" y="2383673"/>
            <a:chExt cx="5755377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63670" y="2383673"/>
              <a:ext cx="5755377" cy="61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5480" y="2655078"/>
            <a:ext cx="10119838" cy="17534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2848" y="4363121"/>
            <a:ext cx="4928629" cy="12204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8099" y="5685549"/>
            <a:ext cx="7783629" cy="12204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49566" y="7253331"/>
            <a:ext cx="9305533" cy="122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5229" y="-18483"/>
            <a:ext cx="8280276" cy="17762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11228" y="2812469"/>
            <a:ext cx="1631165" cy="524156"/>
            <a:chOff x="14211228" y="2812469"/>
            <a:chExt cx="1631165" cy="5241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1228" y="2812469"/>
              <a:ext cx="1631165" cy="5241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60952" y="2057143"/>
            <a:ext cx="5358095" cy="6171429"/>
            <a:chOff x="12260952" y="2057143"/>
            <a:chExt cx="5358095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60952" y="2057143"/>
              <a:ext cx="5358095" cy="61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9038" y="2681370"/>
            <a:ext cx="6308152" cy="12203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2217" y="4110386"/>
            <a:ext cx="8173514" cy="12204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1543" y="5757287"/>
            <a:ext cx="11086952" cy="12204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32371" y="7759946"/>
            <a:ext cx="11902200" cy="122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72084" y="1122891"/>
            <a:ext cx="14926038" cy="8379807"/>
            <a:chOff x="2072084" y="1122891"/>
            <a:chExt cx="14926038" cy="83798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2084" y="1122891"/>
              <a:ext cx="14926038" cy="83798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4752" y="106279"/>
            <a:ext cx="4609448" cy="2546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5154" y="5497389"/>
            <a:ext cx="7752010" cy="14140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30680" y="6730798"/>
            <a:ext cx="14283371" cy="1921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61697" y="1429713"/>
            <a:ext cx="5040724" cy="14140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30680" y="2667799"/>
            <a:ext cx="12000229" cy="1921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4752" y="106279"/>
            <a:ext cx="4609448" cy="2546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0451" y="377716"/>
            <a:ext cx="252271" cy="745175"/>
            <a:chOff x="1060451" y="377716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451" y="377716"/>
              <a:ext cx="252271" cy="7451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5154" y="1378074"/>
            <a:ext cx="6446038" cy="14140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30680" y="1802317"/>
            <a:ext cx="14688476" cy="3654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4678" y="5611319"/>
            <a:ext cx="7000133" cy="20664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30680" y="6010686"/>
            <a:ext cx="14396848" cy="3654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2024-04-04T18:42:29Z</dcterms:created>
  <dcterms:modified xsi:type="dcterms:W3CDTF">2024-04-04T18:42:29Z</dcterms:modified>
</cp:coreProperties>
</file>