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9.png"  /><Relationship Id="rId4" Type="http://schemas.openxmlformats.org/officeDocument/2006/relationships/image" Target="../media/image50.png"  /><Relationship Id="rId5" Type="http://schemas.openxmlformats.org/officeDocument/2006/relationships/image" Target="../media/image54.png"  /><Relationship Id="rId6" Type="http://schemas.openxmlformats.org/officeDocument/2006/relationships/image" Target="../media/image55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Relationship Id="rId9" Type="http://schemas.openxmlformats.org/officeDocument/2006/relationships/image" Target="../media/image5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9.png"  /><Relationship Id="rId4" Type="http://schemas.openxmlformats.org/officeDocument/2006/relationships/image" Target="../media/image50.png"  /><Relationship Id="rId5" Type="http://schemas.openxmlformats.org/officeDocument/2006/relationships/image" Target="../media/image57.png"  /><Relationship Id="rId6" Type="http://schemas.openxmlformats.org/officeDocument/2006/relationships/image" Target="../media/image58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Relationship Id="rId9" Type="http://schemas.openxmlformats.org/officeDocument/2006/relationships/image" Target="../media/image5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9.png"  /><Relationship Id="rId4" Type="http://schemas.openxmlformats.org/officeDocument/2006/relationships/image" Target="../media/image50.png"  /><Relationship Id="rId5" Type="http://schemas.openxmlformats.org/officeDocument/2006/relationships/image" Target="../media/image57.png"  /><Relationship Id="rId6" Type="http://schemas.openxmlformats.org/officeDocument/2006/relationships/image" Target="../media/image60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Relationship Id="rId9" Type="http://schemas.openxmlformats.org/officeDocument/2006/relationships/image" Target="../media/image6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62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5.png"  /><Relationship Id="rId11" Type="http://schemas.openxmlformats.org/officeDocument/2006/relationships/image" Target="../media/image7.png"  /><Relationship Id="rId12" Type="http://schemas.openxmlformats.org/officeDocument/2006/relationships/image" Target="../media/image8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Relationship Id="rId7" Type="http://schemas.openxmlformats.org/officeDocument/2006/relationships/image" Target="../media/image12.png"  /><Relationship Id="rId8" Type="http://schemas.openxmlformats.org/officeDocument/2006/relationships/image" Target="../media/image13.png"  /><Relationship Id="rId9" Type="http://schemas.openxmlformats.org/officeDocument/2006/relationships/image" Target="../media/image1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8.png"  /><Relationship Id="rId11" Type="http://schemas.openxmlformats.org/officeDocument/2006/relationships/image" Target="../media/image7.png"  /><Relationship Id="rId12" Type="http://schemas.openxmlformats.org/officeDocument/2006/relationships/image" Target="../media/image8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9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Relationship Id="rId7" Type="http://schemas.openxmlformats.org/officeDocument/2006/relationships/image" Target="../media/image12.png"  /><Relationship Id="rId8" Type="http://schemas.openxmlformats.org/officeDocument/2006/relationships/image" Target="../media/image13.png"  /><Relationship Id="rId9" Type="http://schemas.openxmlformats.org/officeDocument/2006/relationships/image" Target="../media/image1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9.png"  /><Relationship Id="rId5" Type="http://schemas.openxmlformats.org/officeDocument/2006/relationships/image" Target="../media/image19.png"  /><Relationship Id="rId6" Type="http://schemas.openxmlformats.org/officeDocument/2006/relationships/image" Target="../media/image16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23.png"  /><Relationship Id="rId11" Type="http://schemas.openxmlformats.org/officeDocument/2006/relationships/image" Target="../media/image7.png"  /><Relationship Id="rId12" Type="http://schemas.openxmlformats.org/officeDocument/2006/relationships/image" Target="../media/image8.png"  /><Relationship Id="rId13" Type="http://schemas.openxmlformats.org/officeDocument/2006/relationships/image" Target="../media/image24.png"  /><Relationship Id="rId14" Type="http://schemas.openxmlformats.org/officeDocument/2006/relationships/image" Target="../media/image25.png"  /><Relationship Id="rId15" Type="http://schemas.openxmlformats.org/officeDocument/2006/relationships/image" Target="../media/image26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9.png"  /><Relationship Id="rId5" Type="http://schemas.openxmlformats.org/officeDocument/2006/relationships/image" Target="../media/image16.png"  /><Relationship Id="rId6" Type="http://schemas.openxmlformats.org/officeDocument/2006/relationships/image" Target="../media/image20.png"  /><Relationship Id="rId7" Type="http://schemas.openxmlformats.org/officeDocument/2006/relationships/image" Target="../media/image21.png"  /><Relationship Id="rId8" Type="http://schemas.openxmlformats.org/officeDocument/2006/relationships/image" Target="../media/image22.png"  /><Relationship Id="rId9" Type="http://schemas.openxmlformats.org/officeDocument/2006/relationships/image" Target="../media/image1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9.png"  /><Relationship Id="rId5" Type="http://schemas.openxmlformats.org/officeDocument/2006/relationships/image" Target="../media/image27.png"  /><Relationship Id="rId6" Type="http://schemas.openxmlformats.org/officeDocument/2006/relationships/image" Target="../media/image16.png"  /><Relationship Id="rId7" Type="http://schemas.openxmlformats.org/officeDocument/2006/relationships/image" Target="../media/image28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32.png"  /><Relationship Id="rId11" Type="http://schemas.openxmlformats.org/officeDocument/2006/relationships/image" Target="../media/image7.png"  /><Relationship Id="rId12" Type="http://schemas.openxmlformats.org/officeDocument/2006/relationships/image" Target="../media/image8.png"  /><Relationship Id="rId13" Type="http://schemas.openxmlformats.org/officeDocument/2006/relationships/image" Target="../media/image33.png"  /><Relationship Id="rId14" Type="http://schemas.openxmlformats.org/officeDocument/2006/relationships/image" Target="../media/image34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9.png"  /><Relationship Id="rId5" Type="http://schemas.openxmlformats.org/officeDocument/2006/relationships/image" Target="../media/image16.png"  /><Relationship Id="rId6" Type="http://schemas.openxmlformats.org/officeDocument/2006/relationships/image" Target="../media/image29.png"  /><Relationship Id="rId7" Type="http://schemas.openxmlformats.org/officeDocument/2006/relationships/image" Target="../media/image30.png"  /><Relationship Id="rId8" Type="http://schemas.openxmlformats.org/officeDocument/2006/relationships/image" Target="../media/image22.png"  /><Relationship Id="rId9" Type="http://schemas.openxmlformats.org/officeDocument/2006/relationships/image" Target="../media/image3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39.png"  /><Relationship Id="rId11" Type="http://schemas.openxmlformats.org/officeDocument/2006/relationships/image" Target="../media/image40.png"  /><Relationship Id="rId12" Type="http://schemas.openxmlformats.org/officeDocument/2006/relationships/image" Target="../media/image41.png"  /><Relationship Id="rId13" Type="http://schemas.openxmlformats.org/officeDocument/2006/relationships/image" Target="../media/image42.png"  /><Relationship Id="rId14" Type="http://schemas.openxmlformats.org/officeDocument/2006/relationships/image" Target="../media/image43.png"  /><Relationship Id="rId15" Type="http://schemas.openxmlformats.org/officeDocument/2006/relationships/image" Target="../media/image44.png"  /><Relationship Id="rId16" Type="http://schemas.openxmlformats.org/officeDocument/2006/relationships/image" Target="../media/image45.png"  /><Relationship Id="rId17" Type="http://schemas.openxmlformats.org/officeDocument/2006/relationships/image" Target="../media/image46.png"  /><Relationship Id="rId18" Type="http://schemas.openxmlformats.org/officeDocument/2006/relationships/image" Target="../media/image47.png"  /><Relationship Id="rId19" Type="http://schemas.openxmlformats.org/officeDocument/2006/relationships/image" Target="../media/image48.png"  /><Relationship Id="rId2" Type="http://schemas.openxmlformats.org/officeDocument/2006/relationships/image" Target="../media/image35.png"  /><Relationship Id="rId20" Type="http://schemas.openxmlformats.org/officeDocument/2006/relationships/image" Target="../media/image49.png"  /><Relationship Id="rId3" Type="http://schemas.openxmlformats.org/officeDocument/2006/relationships/image" Target="../media/image1.png"  /><Relationship Id="rId4" Type="http://schemas.openxmlformats.org/officeDocument/2006/relationships/image" Target="../media/image36.png"  /><Relationship Id="rId5" Type="http://schemas.openxmlformats.org/officeDocument/2006/relationships/image" Target="../media/image37.png"  /><Relationship Id="rId6" Type="http://schemas.openxmlformats.org/officeDocument/2006/relationships/image" Target="../media/image2.png"  /><Relationship Id="rId7" Type="http://schemas.openxmlformats.org/officeDocument/2006/relationships/image" Target="../media/image9.png"  /><Relationship Id="rId8" Type="http://schemas.openxmlformats.org/officeDocument/2006/relationships/image" Target="../media/image38.png"  /><Relationship Id="rId9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53.png"  /><Relationship Id="rId2" Type="http://schemas.openxmlformats.org/officeDocument/2006/relationships/image" Target="../media/image31.png"  /><Relationship Id="rId3" Type="http://schemas.openxmlformats.org/officeDocument/2006/relationships/image" Target="../media/image2.png"  /><Relationship Id="rId4" Type="http://schemas.openxmlformats.org/officeDocument/2006/relationships/image" Target="../media/image9.png"  /><Relationship Id="rId5" Type="http://schemas.openxmlformats.org/officeDocument/2006/relationships/image" Target="../media/image50.png"  /><Relationship Id="rId6" Type="http://schemas.openxmlformats.org/officeDocument/2006/relationships/image" Target="../media/image51.png"  /><Relationship Id="rId7" Type="http://schemas.openxmlformats.org/officeDocument/2006/relationships/image" Target="../media/image52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54100" y="1041400"/>
            <a:ext cx="16192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-2147483648" y="2147483647"/>
            <a:ext cx="2147483647" cy="1910207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1910207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680200" y="5753100"/>
            <a:ext cx="4927600" cy="749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842000" y="5715000"/>
            <a:ext cx="5791200" cy="1016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58900" y="3594100"/>
            <a:ext cx="12915900" cy="12319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835400" y="3759200"/>
            <a:ext cx="11049000" cy="30988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93700" y="266700"/>
            <a:ext cx="3416300" cy="876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674600" y="431800"/>
            <a:ext cx="541020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2147483648" y="2147483647"/>
            <a:ext cx="2147483647" cy="1910207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20100" y="317500"/>
            <a:ext cx="1460500" cy="7239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1910207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769100" y="215900"/>
            <a:ext cx="3987800" cy="1117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562100" y="2222500"/>
            <a:ext cx="6858000" cy="20066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588500" y="1320800"/>
            <a:ext cx="7658100" cy="89662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93700" y="266700"/>
            <a:ext cx="3416300" cy="876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674600" y="431800"/>
            <a:ext cx="5410200" cy="647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854200" y="2476500"/>
            <a:ext cx="6540500" cy="2501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2147483648" y="2147483647"/>
            <a:ext cx="2147483647" cy="1910207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20100" y="317500"/>
            <a:ext cx="1460500" cy="7239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1910207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769100" y="215900"/>
            <a:ext cx="3987800" cy="1117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98600" y="2095500"/>
            <a:ext cx="5194300" cy="10541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073900" y="1308100"/>
            <a:ext cx="10160000" cy="88519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93700" y="266700"/>
            <a:ext cx="3416300" cy="876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674600" y="431800"/>
            <a:ext cx="5410200" cy="647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752600" y="419100"/>
            <a:ext cx="480060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2147483648" y="2147483647"/>
            <a:ext cx="2147483647" cy="1910207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20100" y="317500"/>
            <a:ext cx="1460500" cy="7239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1910207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769100" y="215900"/>
            <a:ext cx="3987800" cy="1117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98600" y="2095500"/>
            <a:ext cx="5194300" cy="10541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959600" y="2095500"/>
            <a:ext cx="10274300" cy="7023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93700" y="266700"/>
            <a:ext cx="3416300" cy="876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674600" y="431800"/>
            <a:ext cx="5410200" cy="647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752600" y="2286000"/>
            <a:ext cx="344170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54100" y="1041400"/>
            <a:ext cx="16192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-2147483648" y="2147483647"/>
            <a:ext cx="2147483647" cy="1910207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1910207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664200" y="4191000"/>
            <a:ext cx="7442200" cy="3098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93700" y="266700"/>
            <a:ext cx="3416300" cy="8763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674600" y="431800"/>
            <a:ext cx="541020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54100" y="1041400"/>
            <a:ext cx="16192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-2147483648" y="2147483647"/>
            <a:ext cx="2147483647" cy="1910207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420100" y="317500"/>
            <a:ext cx="1460500" cy="7239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1910207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731000" y="215900"/>
            <a:ext cx="4000500" cy="11049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114800" y="1765300"/>
            <a:ext cx="9525000" cy="19558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019300" y="4203700"/>
            <a:ext cx="14198600" cy="3683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451100" y="5626100"/>
            <a:ext cx="4533900" cy="8509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93700" y="5575300"/>
            <a:ext cx="6908800" cy="10795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121400" y="4965700"/>
            <a:ext cx="10071100" cy="23876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93700" y="266700"/>
            <a:ext cx="3416300" cy="8763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674600" y="431800"/>
            <a:ext cx="541020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54100" y="1041400"/>
            <a:ext cx="16192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-2147483648" y="2147483647"/>
            <a:ext cx="2147483647" cy="1910207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420100" y="317500"/>
            <a:ext cx="1460500" cy="7239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1910207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756400" y="215900"/>
            <a:ext cx="3987800" cy="1117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168900" y="1651000"/>
            <a:ext cx="8305800" cy="2286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019300" y="4203700"/>
            <a:ext cx="14198600" cy="3683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451100" y="5626100"/>
            <a:ext cx="4533900" cy="8509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93700" y="5575300"/>
            <a:ext cx="6908800" cy="10795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489700" y="4965700"/>
            <a:ext cx="9702800" cy="23876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93700" y="266700"/>
            <a:ext cx="3416300" cy="8763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674600" y="431800"/>
            <a:ext cx="541020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54100" y="1041400"/>
            <a:ext cx="16192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-2147483648" y="2147483647"/>
            <a:ext cx="2147483647" cy="1910207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420100" y="317500"/>
            <a:ext cx="1460500" cy="7239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1910207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08100" y="2362200"/>
            <a:ext cx="15659100" cy="64389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756400" y="215900"/>
            <a:ext cx="3987800" cy="1117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93700" y="266700"/>
            <a:ext cx="3416300" cy="8763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674600" y="431800"/>
            <a:ext cx="541020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54100" y="1041400"/>
            <a:ext cx="16192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-2147483648" y="2147483647"/>
            <a:ext cx="2147483647" cy="1910207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420100" y="317500"/>
            <a:ext cx="1460500" cy="7239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1910207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756400" y="215900"/>
            <a:ext cx="3987800" cy="1117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292600" y="1651000"/>
            <a:ext cx="9156700" cy="2286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752600" y="3556000"/>
            <a:ext cx="14198600" cy="18415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432800" y="4140200"/>
            <a:ext cx="571500" cy="6731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111500" y="4051300"/>
            <a:ext cx="4533900" cy="8509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425700" y="4064000"/>
            <a:ext cx="5600700" cy="10160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93700" y="266700"/>
            <a:ext cx="3416300" cy="8763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674600" y="431800"/>
            <a:ext cx="5410200" cy="6477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969500" y="4051300"/>
            <a:ext cx="4889500" cy="8509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9969500" y="4064000"/>
            <a:ext cx="5092700" cy="10160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2705100" y="6134100"/>
            <a:ext cx="13030200" cy="284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54100" y="1041400"/>
            <a:ext cx="16192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-2147483648" y="2147483647"/>
            <a:ext cx="2147483647" cy="1910207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420100" y="317500"/>
            <a:ext cx="1460500" cy="7239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1910207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902200" y="3340100"/>
            <a:ext cx="8724900" cy="6286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756400" y="215900"/>
            <a:ext cx="3987800" cy="1117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216400" y="1663700"/>
            <a:ext cx="9271000" cy="2286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93700" y="266700"/>
            <a:ext cx="3416300" cy="876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674600" y="431800"/>
            <a:ext cx="541020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54100" y="1041400"/>
            <a:ext cx="16192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-2147483648" y="2147483647"/>
            <a:ext cx="2147483647" cy="1910207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420100" y="317500"/>
            <a:ext cx="1460500" cy="7239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1910207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756400" y="215900"/>
            <a:ext cx="3987800" cy="1117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168900" y="1651000"/>
            <a:ext cx="8305800" cy="2286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095500" y="4076700"/>
            <a:ext cx="13652500" cy="42799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851900" y="5880100"/>
            <a:ext cx="571500" cy="6731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641600" y="5816600"/>
            <a:ext cx="5778500" cy="8509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857500" y="5880100"/>
            <a:ext cx="5600700" cy="10160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93700" y="266700"/>
            <a:ext cx="3416300" cy="8763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674600" y="431800"/>
            <a:ext cx="5410200" cy="6477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842500" y="4838700"/>
            <a:ext cx="4889500" cy="28575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0223500" y="5321300"/>
            <a:ext cx="4038600" cy="2070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191500" y="3492500"/>
            <a:ext cx="1905000" cy="1905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3106400" y="3505200"/>
            <a:ext cx="1905000" cy="1905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289300" y="3505200"/>
            <a:ext cx="1905000" cy="19050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54100" y="1041400"/>
            <a:ext cx="16192500" cy="12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171700" y="6794500"/>
            <a:ext cx="4140200" cy="2501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073900" y="6794500"/>
            <a:ext cx="4140200" cy="25019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988800" y="6794500"/>
            <a:ext cx="4140200" cy="25146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-2147483648" y="2147483647"/>
            <a:ext cx="2147483647" cy="191020700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420100" y="317500"/>
            <a:ext cx="1460500" cy="7239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191020700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065000" y="406400"/>
            <a:ext cx="5397500" cy="6477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93700" y="266700"/>
            <a:ext cx="3416300" cy="8763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769100" y="215900"/>
            <a:ext cx="3987800" cy="11049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647700" y="3797300"/>
            <a:ext cx="6019800" cy="14351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930400" y="7226300"/>
            <a:ext cx="4673600" cy="17399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5511800" y="3733800"/>
            <a:ext cx="6096000" cy="15875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6743700" y="6807200"/>
            <a:ext cx="4864100" cy="2692400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>
            <a:off x="2147483647" y="2147483647"/>
            <a:ext cx="2147483647" cy="191020700"/>
          </a:xfrm>
        </p:grpSpPr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5400000">
            <a:off x="3390900" y="5943600"/>
            <a:ext cx="1701800" cy="127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4114800" y="6667500"/>
            <a:ext cx="241300" cy="2413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4114800" y="4978400"/>
            <a:ext cx="241300" cy="241300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>
            <a:off x="2147483647" y="2147483647"/>
            <a:ext cx="2147483647" cy="191020700"/>
          </a:xfrm>
        </p:grpSpPr>
      </p:grpSp>
      <p:pic>
        <p:nvPicPr>
          <p:cNvPr name="Picture 28" id="2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5400000">
            <a:off x="8305800" y="5943600"/>
            <a:ext cx="1701800" cy="127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9029700" y="6667500"/>
            <a:ext cx="241300" cy="2413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9029700" y="4978400"/>
            <a:ext cx="241300" cy="241300"/>
          </a:xfrm>
          <a:prstGeom prst="rect">
            <a:avLst/>
          </a:prstGeom>
        </p:spPr>
      </p:pic>
      <p:grpSp>
        <p:nvGrpSpPr>
          <p:cNvPr name="Group 31" id="31"/>
          <p:cNvGrpSpPr/>
          <p:nvPr/>
        </p:nvGrpSpPr>
        <p:grpSpPr>
          <a:xfrm>
            <a:off x="2147483647" y="2147483647"/>
            <a:ext cx="2147483647" cy="191020700"/>
          </a:xfrm>
        </p:grpSpPr>
      </p:grpSp>
      <p:pic>
        <p:nvPicPr>
          <p:cNvPr name="Picture 32" id="32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5400000">
            <a:off x="13208000" y="5943600"/>
            <a:ext cx="1701800" cy="127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3944600" y="6667500"/>
            <a:ext cx="241300" cy="24130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3944600" y="4978400"/>
            <a:ext cx="241300" cy="24130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0528300" y="3733800"/>
            <a:ext cx="5994400" cy="1549400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3937000" y="1358900"/>
            <a:ext cx="10541000" cy="2463800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1277600" y="7340600"/>
            <a:ext cx="5232400" cy="1625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641600" y="5816600"/>
            <a:ext cx="5778500" cy="8509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-2147483648" y="2147483647"/>
            <a:ext cx="2147483647" cy="1910207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420100" y="317500"/>
            <a:ext cx="1460500" cy="7239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1910207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769100" y="215900"/>
            <a:ext cx="3987800" cy="1117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441700" y="1358900"/>
            <a:ext cx="11036300" cy="2286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914900" y="3111500"/>
            <a:ext cx="8115300" cy="6515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93700" y="266700"/>
            <a:ext cx="3416300" cy="876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674600" y="431800"/>
            <a:ext cx="5410200" cy="647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248400" y="3644900"/>
            <a:ext cx="6578600" cy="5791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On-screen Show (4:3)</ep:PresentationFormat>
  <ep:Paragraphs>0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wdson</cp:lastModifiedBy>
  <dcterms:modified xsi:type="dcterms:W3CDTF">2024-05-23T09:50:31.196</dcterms:modified>
  <cp:revision>2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