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96" r:id="rId9"/>
    <p:sldId id="266" r:id="rId10"/>
    <p:sldId id="274" r:id="rId11"/>
    <p:sldId id="265" r:id="rId12"/>
    <p:sldId id="268" r:id="rId13"/>
    <p:sldId id="269" r:id="rId14"/>
    <p:sldId id="271" r:id="rId15"/>
    <p:sldId id="282" r:id="rId16"/>
    <p:sldId id="283" r:id="rId17"/>
    <p:sldId id="284" r:id="rId18"/>
    <p:sldId id="285" r:id="rId19"/>
    <p:sldId id="286" r:id="rId20"/>
    <p:sldId id="287" r:id="rId21"/>
    <p:sldId id="272" r:id="rId22"/>
    <p:sldId id="273" r:id="rId23"/>
    <p:sldId id="275" r:id="rId24"/>
    <p:sldId id="277" r:id="rId25"/>
    <p:sldId id="279" r:id="rId26"/>
    <p:sldId id="280" r:id="rId27"/>
    <p:sldId id="281" r:id="rId28"/>
    <p:sldId id="276" r:id="rId29"/>
    <p:sldId id="288" r:id="rId30"/>
    <p:sldId id="289" r:id="rId31"/>
    <p:sldId id="267" r:id="rId32"/>
    <p:sldId id="260" r:id="rId33"/>
    <p:sldId id="297" r:id="rId34"/>
    <p:sldId id="25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1134F93-EE7F-4984-A76D-313DA5E4B6A6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96"/>
            <p14:sldId id="266"/>
            <p14:sldId id="274"/>
            <p14:sldId id="265"/>
            <p14:sldId id="268"/>
            <p14:sldId id="269"/>
            <p14:sldId id="271"/>
            <p14:sldId id="282"/>
            <p14:sldId id="283"/>
            <p14:sldId id="284"/>
            <p14:sldId id="285"/>
            <p14:sldId id="286"/>
            <p14:sldId id="287"/>
            <p14:sldId id="272"/>
            <p14:sldId id="273"/>
            <p14:sldId id="275"/>
            <p14:sldId id="277"/>
            <p14:sldId id="279"/>
            <p14:sldId id="280"/>
            <p14:sldId id="281"/>
          </p14:sldIdLst>
        </p14:section>
        <p14:section name="사용조건" id="{390AA082-88F2-48F5-B914-7681AE9119E5}">
          <p14:sldIdLst>
            <p14:sldId id="276"/>
            <p14:sldId id="288"/>
            <p14:sldId id="289"/>
          </p14:sldIdLst>
        </p14:section>
        <p14:section name="심화 ver" id="{E980796C-17F4-4F3F-8155-6C562D06D3F2}">
          <p14:sldIdLst>
            <p14:sldId id="267"/>
            <p14:sldId id="260"/>
            <p14:sldId id="297"/>
            <p14:sldId id="25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D0CFC"/>
    <a:srgbClr val="A2A2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C4B8B-D15F-406D-BD54-4852BB0522AF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43C6455-041A-4B33-A70A-2C161E7B6346}">
      <dgm:prSet phldrT="[텍스트]"/>
      <dgm:spPr/>
      <dgm:t>
        <a:bodyPr/>
        <a:lstStyle/>
        <a:p>
          <a:pPr latinLnBrk="1"/>
          <a:r>
            <a:rPr lang="ko-KR" altLang="en-US" dirty="0"/>
            <a:t>과정과 원리</a:t>
          </a:r>
        </a:p>
      </dgm:t>
    </dgm:pt>
    <dgm:pt modelId="{F6709014-798F-4F21-8023-2731691BFBF9}" type="parTrans" cxnId="{14B5F982-C1A8-428D-BD27-0EB986CF1E3E}">
      <dgm:prSet/>
      <dgm:spPr/>
      <dgm:t>
        <a:bodyPr/>
        <a:lstStyle/>
        <a:p>
          <a:pPr latinLnBrk="1"/>
          <a:endParaRPr lang="ko-KR" altLang="en-US"/>
        </a:p>
      </dgm:t>
    </dgm:pt>
    <dgm:pt modelId="{46EE51A7-F394-48A0-936F-A9A9610A102C}" type="sibTrans" cxnId="{14B5F982-C1A8-428D-BD27-0EB986CF1E3E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EF6CAA4-99C0-41DB-A287-31F64FA0951F}">
      <dgm:prSet phldrT="[텍스트]"/>
      <dgm:spPr/>
      <dgm:t>
        <a:bodyPr/>
        <a:lstStyle/>
        <a:p>
          <a:pPr latinLnBrk="1"/>
          <a:r>
            <a:rPr lang="ko-KR" altLang="en-US" dirty="0"/>
            <a:t>특징과 다른 필터들</a:t>
          </a:r>
        </a:p>
      </dgm:t>
    </dgm:pt>
    <dgm:pt modelId="{78B268EC-F246-477F-9639-3519DA199999}" type="parTrans" cxnId="{6B2DD1BC-B749-4DEB-A2A8-9958173230CA}">
      <dgm:prSet/>
      <dgm:spPr/>
      <dgm:t>
        <a:bodyPr/>
        <a:lstStyle/>
        <a:p>
          <a:pPr latinLnBrk="1"/>
          <a:endParaRPr lang="ko-KR" altLang="en-US"/>
        </a:p>
      </dgm:t>
    </dgm:pt>
    <dgm:pt modelId="{A2C9E90D-45E2-46DB-94B9-3A387F157E21}" type="sibTrans" cxnId="{6B2DD1BC-B749-4DEB-A2A8-9958173230CA}">
      <dgm:prSet/>
      <dgm:spPr>
        <a:blipFill rotWithShape="1">
          <a:blip xmlns:r="http://schemas.openxmlformats.org/officeDocument/2006/relationships" r:embed="rId2"/>
          <a:srcRect/>
          <a:stretch>
            <a:fillRect l="-34000" r="-34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2512EF0-1F01-4938-9171-EF2DEE83CB63}">
      <dgm:prSet phldrT="[텍스트]"/>
      <dgm:spPr/>
      <dgm:t>
        <a:bodyPr/>
        <a:lstStyle/>
        <a:p>
          <a:pPr latinLnBrk="1"/>
          <a:r>
            <a:rPr lang="ko-KR" altLang="en-US" dirty="0"/>
            <a:t>칼만 필터가 무엇인지</a:t>
          </a:r>
        </a:p>
      </dgm:t>
    </dgm:pt>
    <dgm:pt modelId="{D78BE129-7493-46AE-A2B3-35A0FDC56007}" type="parTrans" cxnId="{18AAC08E-11D8-460E-B100-C9E244D3A21A}">
      <dgm:prSet/>
      <dgm:spPr/>
      <dgm:t>
        <a:bodyPr/>
        <a:lstStyle/>
        <a:p>
          <a:pPr latinLnBrk="1"/>
          <a:endParaRPr lang="ko-KR" altLang="en-US"/>
        </a:p>
      </dgm:t>
    </dgm:pt>
    <dgm:pt modelId="{1C31C5E7-9467-48F1-AE31-D5ACC2148A18}" type="sibTrans" cxnId="{18AAC08E-11D8-460E-B100-C9E244D3A21A}">
      <dgm:prSet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E7D41AE2-7084-45AB-86CB-B943374AFD44}" type="pres">
      <dgm:prSet presAssocID="{4EEC4B8B-D15F-406D-BD54-4852BB0522AF}" presName="Name0" presStyleCnt="0">
        <dgm:presLayoutVars>
          <dgm:chMax val="21"/>
          <dgm:chPref val="21"/>
        </dgm:presLayoutVars>
      </dgm:prSet>
      <dgm:spPr/>
    </dgm:pt>
    <dgm:pt modelId="{D73A4316-B54A-4444-85CB-B0AD46EC57D1}" type="pres">
      <dgm:prSet presAssocID="{F43C6455-041A-4B33-A70A-2C161E7B6346}" presName="text1" presStyleCnt="0"/>
      <dgm:spPr/>
    </dgm:pt>
    <dgm:pt modelId="{FFEF807A-76E1-41CD-9D92-B5FB172BA4E7}" type="pres">
      <dgm:prSet presAssocID="{F43C6455-041A-4B33-A70A-2C161E7B634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8588A91-E1E1-4B4B-BF9F-D81BE1934949}" type="pres">
      <dgm:prSet presAssocID="{F43C6455-041A-4B33-A70A-2C161E7B6346}" presName="textaccent1" presStyleCnt="0"/>
      <dgm:spPr/>
    </dgm:pt>
    <dgm:pt modelId="{072747C8-8EFF-470F-8843-CD62C128664F}" type="pres">
      <dgm:prSet presAssocID="{F43C6455-041A-4B33-A70A-2C161E7B6346}" presName="accentRepeatNode" presStyleLbl="solidAlignAcc1" presStyleIdx="0" presStyleCnt="6"/>
      <dgm:spPr/>
    </dgm:pt>
    <dgm:pt modelId="{45B163FA-5858-4A99-A52C-283EE3124A9E}" type="pres">
      <dgm:prSet presAssocID="{46EE51A7-F394-48A0-936F-A9A9610A102C}" presName="image1" presStyleCnt="0"/>
      <dgm:spPr/>
    </dgm:pt>
    <dgm:pt modelId="{88722949-E328-4209-8C9E-19A63A335B2D}" type="pres">
      <dgm:prSet presAssocID="{46EE51A7-F394-48A0-936F-A9A9610A102C}" presName="imageRepeatNode" presStyleLbl="alignAcc1" presStyleIdx="0" presStyleCnt="3"/>
      <dgm:spPr/>
    </dgm:pt>
    <dgm:pt modelId="{23291724-5FFB-4963-A9C9-2D03F3D5F2FE}" type="pres">
      <dgm:prSet presAssocID="{46EE51A7-F394-48A0-936F-A9A9610A102C}" presName="imageaccent1" presStyleCnt="0"/>
      <dgm:spPr/>
    </dgm:pt>
    <dgm:pt modelId="{FE78CB14-00F5-4084-B7BE-7E8F5C53AA22}" type="pres">
      <dgm:prSet presAssocID="{46EE51A7-F394-48A0-936F-A9A9610A102C}" presName="accentRepeatNode" presStyleLbl="solidAlignAcc1" presStyleIdx="1" presStyleCnt="6"/>
      <dgm:spPr/>
    </dgm:pt>
    <dgm:pt modelId="{75AA9788-22E1-4751-ACE1-7C1ABF980A60}" type="pres">
      <dgm:prSet presAssocID="{AEF6CAA4-99C0-41DB-A287-31F64FA0951F}" presName="text2" presStyleCnt="0"/>
      <dgm:spPr/>
    </dgm:pt>
    <dgm:pt modelId="{0E71AD94-F77C-469E-9ACA-95551DEF73F8}" type="pres">
      <dgm:prSet presAssocID="{AEF6CAA4-99C0-41DB-A287-31F64FA0951F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9FB4B1C-FBB3-4F06-8F8C-195D2FFE58DF}" type="pres">
      <dgm:prSet presAssocID="{AEF6CAA4-99C0-41DB-A287-31F64FA0951F}" presName="textaccent2" presStyleCnt="0"/>
      <dgm:spPr/>
    </dgm:pt>
    <dgm:pt modelId="{4B152A6A-5D7F-4956-B7A4-FCD678A1B974}" type="pres">
      <dgm:prSet presAssocID="{AEF6CAA4-99C0-41DB-A287-31F64FA0951F}" presName="accentRepeatNode" presStyleLbl="solidAlignAcc1" presStyleIdx="2" presStyleCnt="6"/>
      <dgm:spPr/>
    </dgm:pt>
    <dgm:pt modelId="{85881578-F8FB-427A-8BD4-437DDFC76688}" type="pres">
      <dgm:prSet presAssocID="{A2C9E90D-45E2-46DB-94B9-3A387F157E21}" presName="image2" presStyleCnt="0"/>
      <dgm:spPr/>
    </dgm:pt>
    <dgm:pt modelId="{40ACAEB9-3628-40A0-9514-75E19AC4D336}" type="pres">
      <dgm:prSet presAssocID="{A2C9E90D-45E2-46DB-94B9-3A387F157E21}" presName="imageRepeatNode" presStyleLbl="alignAcc1" presStyleIdx="1" presStyleCnt="3"/>
      <dgm:spPr/>
    </dgm:pt>
    <dgm:pt modelId="{98A7B7C1-47D6-4041-996F-ACE715D969F4}" type="pres">
      <dgm:prSet presAssocID="{A2C9E90D-45E2-46DB-94B9-3A387F157E21}" presName="imageaccent2" presStyleCnt="0"/>
      <dgm:spPr/>
    </dgm:pt>
    <dgm:pt modelId="{A582D030-3899-4261-ABD9-4670E236A549}" type="pres">
      <dgm:prSet presAssocID="{A2C9E90D-45E2-46DB-94B9-3A387F157E21}" presName="accentRepeatNode" presStyleLbl="solidAlignAcc1" presStyleIdx="3" presStyleCnt="6"/>
      <dgm:spPr/>
    </dgm:pt>
    <dgm:pt modelId="{BE5ECCE8-E0FC-421D-B65E-4EDC6C657456}" type="pres">
      <dgm:prSet presAssocID="{A2512EF0-1F01-4938-9171-EF2DEE83CB63}" presName="text3" presStyleCnt="0"/>
      <dgm:spPr/>
    </dgm:pt>
    <dgm:pt modelId="{81339128-023B-4B05-BE25-9EC2A485E919}" type="pres">
      <dgm:prSet presAssocID="{A2512EF0-1F01-4938-9171-EF2DEE83CB63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B40B27B-656D-4D3A-A534-A2C287D21A78}" type="pres">
      <dgm:prSet presAssocID="{A2512EF0-1F01-4938-9171-EF2DEE83CB63}" presName="textaccent3" presStyleCnt="0"/>
      <dgm:spPr/>
    </dgm:pt>
    <dgm:pt modelId="{1349FBA0-2E32-475A-857F-60BEB8844B4D}" type="pres">
      <dgm:prSet presAssocID="{A2512EF0-1F01-4938-9171-EF2DEE83CB63}" presName="accentRepeatNode" presStyleLbl="solidAlignAcc1" presStyleIdx="4" presStyleCnt="6"/>
      <dgm:spPr/>
    </dgm:pt>
    <dgm:pt modelId="{B9C1139B-1310-4244-B983-AB32D5B4A5E7}" type="pres">
      <dgm:prSet presAssocID="{1C31C5E7-9467-48F1-AE31-D5ACC2148A18}" presName="image3" presStyleCnt="0"/>
      <dgm:spPr/>
    </dgm:pt>
    <dgm:pt modelId="{83855C4D-D030-44DD-9766-EC8A2B5AC84B}" type="pres">
      <dgm:prSet presAssocID="{1C31C5E7-9467-48F1-AE31-D5ACC2148A18}" presName="imageRepeatNode" presStyleLbl="alignAcc1" presStyleIdx="2" presStyleCnt="3"/>
      <dgm:spPr/>
    </dgm:pt>
    <dgm:pt modelId="{380F4399-030C-4F4A-AF94-8775C3E8FAE9}" type="pres">
      <dgm:prSet presAssocID="{1C31C5E7-9467-48F1-AE31-D5ACC2148A18}" presName="imageaccent3" presStyleCnt="0"/>
      <dgm:spPr/>
    </dgm:pt>
    <dgm:pt modelId="{2A089D98-08BD-48EF-BC4F-BBB3C77B9274}" type="pres">
      <dgm:prSet presAssocID="{1C31C5E7-9467-48F1-AE31-D5ACC2148A18}" presName="accentRepeatNode" presStyleLbl="solidAlignAcc1" presStyleIdx="5" presStyleCnt="6"/>
      <dgm:spPr/>
    </dgm:pt>
  </dgm:ptLst>
  <dgm:cxnLst>
    <dgm:cxn modelId="{BC305D24-517E-4B77-B455-102FF18E5F7F}" type="presOf" srcId="{4EEC4B8B-D15F-406D-BD54-4852BB0522AF}" destId="{E7D41AE2-7084-45AB-86CB-B943374AFD44}" srcOrd="0" destOrd="0" presId="urn:microsoft.com/office/officeart/2008/layout/HexagonCluster"/>
    <dgm:cxn modelId="{4A4F7D37-F124-4A03-B5F6-1236E48EA71D}" type="presOf" srcId="{1C31C5E7-9467-48F1-AE31-D5ACC2148A18}" destId="{83855C4D-D030-44DD-9766-EC8A2B5AC84B}" srcOrd="0" destOrd="0" presId="urn:microsoft.com/office/officeart/2008/layout/HexagonCluster"/>
    <dgm:cxn modelId="{DBB87E3A-458F-4004-8F3F-587DF9304E9A}" type="presOf" srcId="{A2512EF0-1F01-4938-9171-EF2DEE83CB63}" destId="{81339128-023B-4B05-BE25-9EC2A485E919}" srcOrd="0" destOrd="0" presId="urn:microsoft.com/office/officeart/2008/layout/HexagonCluster"/>
    <dgm:cxn modelId="{14B5F982-C1A8-428D-BD27-0EB986CF1E3E}" srcId="{4EEC4B8B-D15F-406D-BD54-4852BB0522AF}" destId="{F43C6455-041A-4B33-A70A-2C161E7B6346}" srcOrd="0" destOrd="0" parTransId="{F6709014-798F-4F21-8023-2731691BFBF9}" sibTransId="{46EE51A7-F394-48A0-936F-A9A9610A102C}"/>
    <dgm:cxn modelId="{18AAC08E-11D8-460E-B100-C9E244D3A21A}" srcId="{4EEC4B8B-D15F-406D-BD54-4852BB0522AF}" destId="{A2512EF0-1F01-4938-9171-EF2DEE83CB63}" srcOrd="2" destOrd="0" parTransId="{D78BE129-7493-46AE-A2B3-35A0FDC56007}" sibTransId="{1C31C5E7-9467-48F1-AE31-D5ACC2148A18}"/>
    <dgm:cxn modelId="{D8620997-325E-4109-9584-2EABD315F48C}" type="presOf" srcId="{46EE51A7-F394-48A0-936F-A9A9610A102C}" destId="{88722949-E328-4209-8C9E-19A63A335B2D}" srcOrd="0" destOrd="0" presId="urn:microsoft.com/office/officeart/2008/layout/HexagonCluster"/>
    <dgm:cxn modelId="{743A9EA5-54E3-445F-9239-2EC56C47B64B}" type="presOf" srcId="{F43C6455-041A-4B33-A70A-2C161E7B6346}" destId="{FFEF807A-76E1-41CD-9D92-B5FB172BA4E7}" srcOrd="0" destOrd="0" presId="urn:microsoft.com/office/officeart/2008/layout/HexagonCluster"/>
    <dgm:cxn modelId="{2B72AEB8-0D2C-4DA8-8319-C9765D2551BC}" type="presOf" srcId="{AEF6CAA4-99C0-41DB-A287-31F64FA0951F}" destId="{0E71AD94-F77C-469E-9ACA-95551DEF73F8}" srcOrd="0" destOrd="0" presId="urn:microsoft.com/office/officeart/2008/layout/HexagonCluster"/>
    <dgm:cxn modelId="{6B2DD1BC-B749-4DEB-A2A8-9958173230CA}" srcId="{4EEC4B8B-D15F-406D-BD54-4852BB0522AF}" destId="{AEF6CAA4-99C0-41DB-A287-31F64FA0951F}" srcOrd="1" destOrd="0" parTransId="{78B268EC-F246-477F-9639-3519DA199999}" sibTransId="{A2C9E90D-45E2-46DB-94B9-3A387F157E21}"/>
    <dgm:cxn modelId="{889C29F7-F43B-473C-B878-9F70E0621557}" type="presOf" srcId="{A2C9E90D-45E2-46DB-94B9-3A387F157E21}" destId="{40ACAEB9-3628-40A0-9514-75E19AC4D336}" srcOrd="0" destOrd="0" presId="urn:microsoft.com/office/officeart/2008/layout/HexagonCluster"/>
    <dgm:cxn modelId="{9F0A9F84-B182-4997-9CF9-EE928A54D05A}" type="presParOf" srcId="{E7D41AE2-7084-45AB-86CB-B943374AFD44}" destId="{D73A4316-B54A-4444-85CB-B0AD46EC57D1}" srcOrd="0" destOrd="0" presId="urn:microsoft.com/office/officeart/2008/layout/HexagonCluster"/>
    <dgm:cxn modelId="{798AA9D3-9B49-42EB-BB03-B3D57ED9BB19}" type="presParOf" srcId="{D73A4316-B54A-4444-85CB-B0AD46EC57D1}" destId="{FFEF807A-76E1-41CD-9D92-B5FB172BA4E7}" srcOrd="0" destOrd="0" presId="urn:microsoft.com/office/officeart/2008/layout/HexagonCluster"/>
    <dgm:cxn modelId="{305E01BE-A6BE-4FB7-86D1-E2422ACF2502}" type="presParOf" srcId="{E7D41AE2-7084-45AB-86CB-B943374AFD44}" destId="{F8588A91-E1E1-4B4B-BF9F-D81BE1934949}" srcOrd="1" destOrd="0" presId="urn:microsoft.com/office/officeart/2008/layout/HexagonCluster"/>
    <dgm:cxn modelId="{36BBEBB5-8629-44CA-8CF6-5D1AFE36B620}" type="presParOf" srcId="{F8588A91-E1E1-4B4B-BF9F-D81BE1934949}" destId="{072747C8-8EFF-470F-8843-CD62C128664F}" srcOrd="0" destOrd="0" presId="urn:microsoft.com/office/officeart/2008/layout/HexagonCluster"/>
    <dgm:cxn modelId="{84747074-3263-47B6-BD45-141C386C35BB}" type="presParOf" srcId="{E7D41AE2-7084-45AB-86CB-B943374AFD44}" destId="{45B163FA-5858-4A99-A52C-283EE3124A9E}" srcOrd="2" destOrd="0" presId="urn:microsoft.com/office/officeart/2008/layout/HexagonCluster"/>
    <dgm:cxn modelId="{44021905-6A33-434E-BF0E-C3892FBC59D2}" type="presParOf" srcId="{45B163FA-5858-4A99-A52C-283EE3124A9E}" destId="{88722949-E328-4209-8C9E-19A63A335B2D}" srcOrd="0" destOrd="0" presId="urn:microsoft.com/office/officeart/2008/layout/HexagonCluster"/>
    <dgm:cxn modelId="{14169106-86BA-4F82-99E6-3D78EAF0BFE4}" type="presParOf" srcId="{E7D41AE2-7084-45AB-86CB-B943374AFD44}" destId="{23291724-5FFB-4963-A9C9-2D03F3D5F2FE}" srcOrd="3" destOrd="0" presId="urn:microsoft.com/office/officeart/2008/layout/HexagonCluster"/>
    <dgm:cxn modelId="{2D9904EB-749E-43B4-9755-0D1186D0A85A}" type="presParOf" srcId="{23291724-5FFB-4963-A9C9-2D03F3D5F2FE}" destId="{FE78CB14-00F5-4084-B7BE-7E8F5C53AA22}" srcOrd="0" destOrd="0" presId="urn:microsoft.com/office/officeart/2008/layout/HexagonCluster"/>
    <dgm:cxn modelId="{96955F58-A051-446F-9A82-9C7841B439D2}" type="presParOf" srcId="{E7D41AE2-7084-45AB-86CB-B943374AFD44}" destId="{75AA9788-22E1-4751-ACE1-7C1ABF980A60}" srcOrd="4" destOrd="0" presId="urn:microsoft.com/office/officeart/2008/layout/HexagonCluster"/>
    <dgm:cxn modelId="{667A8D79-4C68-4D45-B13D-BFB3CEBB8819}" type="presParOf" srcId="{75AA9788-22E1-4751-ACE1-7C1ABF980A60}" destId="{0E71AD94-F77C-469E-9ACA-95551DEF73F8}" srcOrd="0" destOrd="0" presId="urn:microsoft.com/office/officeart/2008/layout/HexagonCluster"/>
    <dgm:cxn modelId="{A58EE694-189F-4D91-B4F6-A69CFEF32DCC}" type="presParOf" srcId="{E7D41AE2-7084-45AB-86CB-B943374AFD44}" destId="{29FB4B1C-FBB3-4F06-8F8C-195D2FFE58DF}" srcOrd="5" destOrd="0" presId="urn:microsoft.com/office/officeart/2008/layout/HexagonCluster"/>
    <dgm:cxn modelId="{42283700-0765-4575-A31D-BEF0C8572BD1}" type="presParOf" srcId="{29FB4B1C-FBB3-4F06-8F8C-195D2FFE58DF}" destId="{4B152A6A-5D7F-4956-B7A4-FCD678A1B974}" srcOrd="0" destOrd="0" presId="urn:microsoft.com/office/officeart/2008/layout/HexagonCluster"/>
    <dgm:cxn modelId="{A62ED0F0-5314-484D-A286-9D22572D160A}" type="presParOf" srcId="{E7D41AE2-7084-45AB-86CB-B943374AFD44}" destId="{85881578-F8FB-427A-8BD4-437DDFC76688}" srcOrd="6" destOrd="0" presId="urn:microsoft.com/office/officeart/2008/layout/HexagonCluster"/>
    <dgm:cxn modelId="{2BCA0378-8608-49B8-922F-04573475CA25}" type="presParOf" srcId="{85881578-F8FB-427A-8BD4-437DDFC76688}" destId="{40ACAEB9-3628-40A0-9514-75E19AC4D336}" srcOrd="0" destOrd="0" presId="urn:microsoft.com/office/officeart/2008/layout/HexagonCluster"/>
    <dgm:cxn modelId="{BF3ED2D7-3C06-45B5-A28F-9F77240E39ED}" type="presParOf" srcId="{E7D41AE2-7084-45AB-86CB-B943374AFD44}" destId="{98A7B7C1-47D6-4041-996F-ACE715D969F4}" srcOrd="7" destOrd="0" presId="urn:microsoft.com/office/officeart/2008/layout/HexagonCluster"/>
    <dgm:cxn modelId="{4C300268-0813-487F-A612-CF44600A7337}" type="presParOf" srcId="{98A7B7C1-47D6-4041-996F-ACE715D969F4}" destId="{A582D030-3899-4261-ABD9-4670E236A549}" srcOrd="0" destOrd="0" presId="urn:microsoft.com/office/officeart/2008/layout/HexagonCluster"/>
    <dgm:cxn modelId="{6E9A7CE1-F5E7-468E-BB24-1FB87ED09FBC}" type="presParOf" srcId="{E7D41AE2-7084-45AB-86CB-B943374AFD44}" destId="{BE5ECCE8-E0FC-421D-B65E-4EDC6C657456}" srcOrd="8" destOrd="0" presId="urn:microsoft.com/office/officeart/2008/layout/HexagonCluster"/>
    <dgm:cxn modelId="{A5BA581F-DBDF-4D17-8F88-DFDCC1CD7498}" type="presParOf" srcId="{BE5ECCE8-E0FC-421D-B65E-4EDC6C657456}" destId="{81339128-023B-4B05-BE25-9EC2A485E919}" srcOrd="0" destOrd="0" presId="urn:microsoft.com/office/officeart/2008/layout/HexagonCluster"/>
    <dgm:cxn modelId="{083CDCAA-2A7C-4D65-8360-2B15DF7CB171}" type="presParOf" srcId="{E7D41AE2-7084-45AB-86CB-B943374AFD44}" destId="{BB40B27B-656D-4D3A-A534-A2C287D21A78}" srcOrd="9" destOrd="0" presId="urn:microsoft.com/office/officeart/2008/layout/HexagonCluster"/>
    <dgm:cxn modelId="{6CEBF150-E65E-45F3-AF49-589A92D9D797}" type="presParOf" srcId="{BB40B27B-656D-4D3A-A534-A2C287D21A78}" destId="{1349FBA0-2E32-475A-857F-60BEB8844B4D}" srcOrd="0" destOrd="0" presId="urn:microsoft.com/office/officeart/2008/layout/HexagonCluster"/>
    <dgm:cxn modelId="{7505760E-3D92-4D28-B25C-0BA2EFD407C0}" type="presParOf" srcId="{E7D41AE2-7084-45AB-86CB-B943374AFD44}" destId="{B9C1139B-1310-4244-B983-AB32D5B4A5E7}" srcOrd="10" destOrd="0" presId="urn:microsoft.com/office/officeart/2008/layout/HexagonCluster"/>
    <dgm:cxn modelId="{FBB0B2B2-B1C9-4534-B6D3-30F556F5E8ED}" type="presParOf" srcId="{B9C1139B-1310-4244-B983-AB32D5B4A5E7}" destId="{83855C4D-D030-44DD-9766-EC8A2B5AC84B}" srcOrd="0" destOrd="0" presId="urn:microsoft.com/office/officeart/2008/layout/HexagonCluster"/>
    <dgm:cxn modelId="{119CA69A-0ECC-4226-A153-099047B97CB0}" type="presParOf" srcId="{E7D41AE2-7084-45AB-86CB-B943374AFD44}" destId="{380F4399-030C-4F4A-AF94-8775C3E8FAE9}" srcOrd="11" destOrd="0" presId="urn:microsoft.com/office/officeart/2008/layout/HexagonCluster"/>
    <dgm:cxn modelId="{D2A17D77-B465-4E1B-B4EB-9D757D10BABD}" type="presParOf" srcId="{380F4399-030C-4F4A-AF94-8775C3E8FAE9}" destId="{2A089D98-08BD-48EF-BC4F-BBB3C77B927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B303D-F1E3-492B-8C6E-4DF066C92B0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19C9FC-AEA1-497F-AFA0-2D0B4B1C96AE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예측</a:t>
          </a:r>
          <a:br>
            <a:rPr lang="en-US" altLang="ko-KR" sz="2300" dirty="0"/>
          </a:br>
          <a:r>
            <a:rPr lang="ko-KR" altLang="en-US" sz="1600" dirty="0"/>
            <a:t>이전의 데이터를 가지고 다음에 들어올 </a:t>
          </a:r>
          <a:r>
            <a:rPr lang="ko-KR" altLang="en-US" sz="1600" dirty="0" err="1"/>
            <a:t>입력값</a:t>
          </a:r>
          <a:r>
            <a:rPr lang="ko-KR" altLang="en-US" sz="1600" dirty="0"/>
            <a:t> 예상해두기</a:t>
          </a:r>
          <a:r>
            <a:rPr lang="en-US" altLang="ko-KR" sz="1600" dirty="0"/>
            <a:t>(</a:t>
          </a:r>
          <a:r>
            <a:rPr lang="ko-KR" altLang="en-US" sz="1600" dirty="0"/>
            <a:t>측정값</a:t>
          </a:r>
          <a:r>
            <a:rPr lang="en-US" altLang="ko-KR" sz="1600" dirty="0"/>
            <a:t>)</a:t>
          </a:r>
          <a:endParaRPr lang="ko-KR" altLang="en-US" sz="2300" dirty="0"/>
        </a:p>
      </dgm:t>
    </dgm:pt>
    <dgm:pt modelId="{FFBB0710-1EB6-46F5-857E-EF99B6CBC80A}" type="parTrans" cxnId="{6F008110-F193-4831-B47D-2A4FF0C3C15A}">
      <dgm:prSet/>
      <dgm:spPr/>
      <dgm:t>
        <a:bodyPr/>
        <a:lstStyle/>
        <a:p>
          <a:pPr latinLnBrk="1"/>
          <a:endParaRPr lang="ko-KR" altLang="en-US"/>
        </a:p>
      </dgm:t>
    </dgm:pt>
    <dgm:pt modelId="{B7D7F148-27C9-44BD-BE7E-09610CC974C2}" type="sibTrans" cxnId="{6F008110-F193-4831-B47D-2A4FF0C3C15A}">
      <dgm:prSet/>
      <dgm:spPr/>
      <dgm:t>
        <a:bodyPr/>
        <a:lstStyle/>
        <a:p>
          <a:pPr latinLnBrk="1"/>
          <a:endParaRPr lang="ko-KR" altLang="en-US"/>
        </a:p>
      </dgm:t>
    </dgm:pt>
    <dgm:pt modelId="{6FDC7B66-D53B-4D15-88C7-890D7EA71E04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관측</a:t>
          </a:r>
          <a:br>
            <a:rPr lang="en-US" altLang="ko-KR" sz="2500" dirty="0"/>
          </a:br>
          <a:r>
            <a:rPr lang="ko-KR" altLang="en-US" sz="1600" dirty="0"/>
            <a:t>입력이 들어옴</a:t>
          </a:r>
          <a:br>
            <a:rPr lang="en-US" altLang="ko-KR" sz="1600" dirty="0"/>
          </a:br>
          <a:r>
            <a:rPr lang="en-US" altLang="ko-KR" sz="1600" dirty="0"/>
            <a:t>(</a:t>
          </a:r>
          <a:r>
            <a:rPr lang="ko-KR" altLang="en-US" sz="1600" dirty="0"/>
            <a:t>측정값</a:t>
          </a:r>
          <a:r>
            <a:rPr lang="en-US" altLang="ko-KR" sz="1600" dirty="0"/>
            <a:t>, input)</a:t>
          </a:r>
          <a:endParaRPr lang="ko-KR" altLang="en-US" sz="2500" dirty="0"/>
        </a:p>
      </dgm:t>
    </dgm:pt>
    <dgm:pt modelId="{64A7ABF7-0C2B-487D-92C4-D82943A092DA}" type="parTrans" cxnId="{414B66CF-A10A-45DB-AB47-C3C3CA6796F8}">
      <dgm:prSet/>
      <dgm:spPr/>
      <dgm:t>
        <a:bodyPr/>
        <a:lstStyle/>
        <a:p>
          <a:pPr latinLnBrk="1"/>
          <a:endParaRPr lang="ko-KR" altLang="en-US"/>
        </a:p>
      </dgm:t>
    </dgm:pt>
    <dgm:pt modelId="{45680DB7-B6C6-4ED7-9192-B627C5366132}" type="sibTrans" cxnId="{414B66CF-A10A-45DB-AB47-C3C3CA6796F8}">
      <dgm:prSet/>
      <dgm:spPr/>
      <dgm:t>
        <a:bodyPr/>
        <a:lstStyle/>
        <a:p>
          <a:pPr latinLnBrk="1"/>
          <a:endParaRPr lang="ko-KR" altLang="en-US"/>
        </a:p>
      </dgm:t>
    </dgm:pt>
    <dgm:pt modelId="{E498FD7D-8817-457A-A498-785170CD73D0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업데이트</a:t>
          </a:r>
          <a:br>
            <a:rPr lang="en-US" altLang="ko-KR" sz="2300" dirty="0"/>
          </a:br>
          <a:r>
            <a:rPr lang="ko-KR" altLang="en-US" sz="1600" dirty="0"/>
            <a:t>입력데이터와 예측데이터를 비교</a:t>
          </a:r>
          <a:r>
            <a:rPr lang="en-US" altLang="ko-KR" sz="1600" dirty="0"/>
            <a:t>, </a:t>
          </a:r>
          <a:r>
            <a:rPr lang="ko-KR" altLang="en-US" sz="1600" dirty="0"/>
            <a:t>분석해서 최적의 </a:t>
          </a:r>
          <a:r>
            <a:rPr lang="ko-KR" altLang="en-US" sz="1600" dirty="0" err="1"/>
            <a:t>출력값</a:t>
          </a:r>
          <a:r>
            <a:rPr lang="ko-KR" altLang="en-US" sz="1600" dirty="0"/>
            <a:t> 추정</a:t>
          </a:r>
          <a:endParaRPr lang="ko-KR" altLang="en-US" sz="2300" dirty="0"/>
        </a:p>
      </dgm:t>
    </dgm:pt>
    <dgm:pt modelId="{9FCB0672-00C0-4A68-BDCA-DBD904C5EDF3}" type="parTrans" cxnId="{568161F8-F104-4875-8D39-224689CE5478}">
      <dgm:prSet/>
      <dgm:spPr/>
      <dgm:t>
        <a:bodyPr/>
        <a:lstStyle/>
        <a:p>
          <a:pPr latinLnBrk="1"/>
          <a:endParaRPr lang="ko-KR" altLang="en-US"/>
        </a:p>
      </dgm:t>
    </dgm:pt>
    <dgm:pt modelId="{35C6D0BE-6B53-4367-B61D-EB289834AA78}" type="sibTrans" cxnId="{568161F8-F104-4875-8D39-224689CE5478}">
      <dgm:prSet/>
      <dgm:spPr/>
      <dgm:t>
        <a:bodyPr/>
        <a:lstStyle/>
        <a:p>
          <a:pPr latinLnBrk="1"/>
          <a:endParaRPr lang="ko-KR" altLang="en-US"/>
        </a:p>
      </dgm:t>
    </dgm:pt>
    <dgm:pt modelId="{3E36823A-01DE-4BBE-B185-61C33C6FBB04}" type="pres">
      <dgm:prSet presAssocID="{1CEB303D-F1E3-492B-8C6E-4DF066C92B02}" presName="cycle" presStyleCnt="0">
        <dgm:presLayoutVars>
          <dgm:dir/>
          <dgm:resizeHandles val="exact"/>
        </dgm:presLayoutVars>
      </dgm:prSet>
      <dgm:spPr/>
    </dgm:pt>
    <dgm:pt modelId="{C1FCB983-5F7C-4842-A82A-D2EC12DFDA12}" type="pres">
      <dgm:prSet presAssocID="{7419C9FC-AEA1-497F-AFA0-2D0B4B1C96AE}" presName="dummy" presStyleCnt="0"/>
      <dgm:spPr/>
    </dgm:pt>
    <dgm:pt modelId="{453C59D4-6986-483D-B365-FD4E5AC1C8A5}" type="pres">
      <dgm:prSet presAssocID="{7419C9FC-AEA1-497F-AFA0-2D0B4B1C96AE}" presName="node" presStyleLbl="revTx" presStyleIdx="0" presStyleCnt="3">
        <dgm:presLayoutVars>
          <dgm:bulletEnabled val="1"/>
        </dgm:presLayoutVars>
      </dgm:prSet>
      <dgm:spPr/>
    </dgm:pt>
    <dgm:pt modelId="{2D476211-9854-49D6-AC6F-A35963E1AFC0}" type="pres">
      <dgm:prSet presAssocID="{B7D7F148-27C9-44BD-BE7E-09610CC974C2}" presName="sibTrans" presStyleLbl="node1" presStyleIdx="0" presStyleCnt="3"/>
      <dgm:spPr/>
    </dgm:pt>
    <dgm:pt modelId="{A1B5606B-C409-48FA-8DAD-A5369024A79C}" type="pres">
      <dgm:prSet presAssocID="{6FDC7B66-D53B-4D15-88C7-890D7EA71E04}" presName="dummy" presStyleCnt="0"/>
      <dgm:spPr/>
    </dgm:pt>
    <dgm:pt modelId="{FC2991D4-8B96-43A5-A3ED-452DBB17D43A}" type="pres">
      <dgm:prSet presAssocID="{6FDC7B66-D53B-4D15-88C7-890D7EA71E04}" presName="node" presStyleLbl="revTx" presStyleIdx="1" presStyleCnt="3">
        <dgm:presLayoutVars>
          <dgm:bulletEnabled val="1"/>
        </dgm:presLayoutVars>
      </dgm:prSet>
      <dgm:spPr/>
    </dgm:pt>
    <dgm:pt modelId="{718AB726-F96C-4981-A977-C22A8CABD599}" type="pres">
      <dgm:prSet presAssocID="{45680DB7-B6C6-4ED7-9192-B627C5366132}" presName="sibTrans" presStyleLbl="node1" presStyleIdx="1" presStyleCnt="3"/>
      <dgm:spPr/>
    </dgm:pt>
    <dgm:pt modelId="{7D06984A-B540-466F-A802-3119014EDEBA}" type="pres">
      <dgm:prSet presAssocID="{E498FD7D-8817-457A-A498-785170CD73D0}" presName="dummy" presStyleCnt="0"/>
      <dgm:spPr/>
    </dgm:pt>
    <dgm:pt modelId="{072AB716-05E6-4C13-A5B4-3614643FA4E5}" type="pres">
      <dgm:prSet presAssocID="{E498FD7D-8817-457A-A498-785170CD73D0}" presName="node" presStyleLbl="revTx" presStyleIdx="2" presStyleCnt="3">
        <dgm:presLayoutVars>
          <dgm:bulletEnabled val="1"/>
        </dgm:presLayoutVars>
      </dgm:prSet>
      <dgm:spPr/>
    </dgm:pt>
    <dgm:pt modelId="{4140EC71-7E87-4F84-B2CF-1AE5582C4B6C}" type="pres">
      <dgm:prSet presAssocID="{35C6D0BE-6B53-4367-B61D-EB289834AA78}" presName="sibTrans" presStyleLbl="node1" presStyleIdx="2" presStyleCnt="3"/>
      <dgm:spPr/>
    </dgm:pt>
  </dgm:ptLst>
  <dgm:cxnLst>
    <dgm:cxn modelId="{6F008110-F193-4831-B47D-2A4FF0C3C15A}" srcId="{1CEB303D-F1E3-492B-8C6E-4DF066C92B02}" destId="{7419C9FC-AEA1-497F-AFA0-2D0B4B1C96AE}" srcOrd="0" destOrd="0" parTransId="{FFBB0710-1EB6-46F5-857E-EF99B6CBC80A}" sibTransId="{B7D7F148-27C9-44BD-BE7E-09610CC974C2}"/>
    <dgm:cxn modelId="{202F8670-5DD7-4E5A-92D7-6CE3CEB49542}" type="presOf" srcId="{B7D7F148-27C9-44BD-BE7E-09610CC974C2}" destId="{2D476211-9854-49D6-AC6F-A35963E1AFC0}" srcOrd="0" destOrd="0" presId="urn:microsoft.com/office/officeart/2005/8/layout/cycle1"/>
    <dgm:cxn modelId="{00640071-FC81-48E5-827C-739FED17595F}" type="presOf" srcId="{E498FD7D-8817-457A-A498-785170CD73D0}" destId="{072AB716-05E6-4C13-A5B4-3614643FA4E5}" srcOrd="0" destOrd="0" presId="urn:microsoft.com/office/officeart/2005/8/layout/cycle1"/>
    <dgm:cxn modelId="{92DFD552-E4D7-41C1-8886-59AB3FF02F81}" type="presOf" srcId="{45680DB7-B6C6-4ED7-9192-B627C5366132}" destId="{718AB726-F96C-4981-A977-C22A8CABD599}" srcOrd="0" destOrd="0" presId="urn:microsoft.com/office/officeart/2005/8/layout/cycle1"/>
    <dgm:cxn modelId="{EA905A53-DDF3-4C0A-8E31-9D8E23230060}" type="presOf" srcId="{35C6D0BE-6B53-4367-B61D-EB289834AA78}" destId="{4140EC71-7E87-4F84-B2CF-1AE5582C4B6C}" srcOrd="0" destOrd="0" presId="urn:microsoft.com/office/officeart/2005/8/layout/cycle1"/>
    <dgm:cxn modelId="{AC07AEC1-D482-4D14-939D-F6DB4022A4CA}" type="presOf" srcId="{1CEB303D-F1E3-492B-8C6E-4DF066C92B02}" destId="{3E36823A-01DE-4BBE-B185-61C33C6FBB04}" srcOrd="0" destOrd="0" presId="urn:microsoft.com/office/officeart/2005/8/layout/cycle1"/>
    <dgm:cxn modelId="{414B66CF-A10A-45DB-AB47-C3C3CA6796F8}" srcId="{1CEB303D-F1E3-492B-8C6E-4DF066C92B02}" destId="{6FDC7B66-D53B-4D15-88C7-890D7EA71E04}" srcOrd="1" destOrd="0" parTransId="{64A7ABF7-0C2B-487D-92C4-D82943A092DA}" sibTransId="{45680DB7-B6C6-4ED7-9192-B627C5366132}"/>
    <dgm:cxn modelId="{6E0EE8E9-A62E-4D45-8044-0F834F8D5657}" type="presOf" srcId="{7419C9FC-AEA1-497F-AFA0-2D0B4B1C96AE}" destId="{453C59D4-6986-483D-B365-FD4E5AC1C8A5}" srcOrd="0" destOrd="0" presId="urn:microsoft.com/office/officeart/2005/8/layout/cycle1"/>
    <dgm:cxn modelId="{568161F8-F104-4875-8D39-224689CE5478}" srcId="{1CEB303D-F1E3-492B-8C6E-4DF066C92B02}" destId="{E498FD7D-8817-457A-A498-785170CD73D0}" srcOrd="2" destOrd="0" parTransId="{9FCB0672-00C0-4A68-BDCA-DBD904C5EDF3}" sibTransId="{35C6D0BE-6B53-4367-B61D-EB289834AA78}"/>
    <dgm:cxn modelId="{2D1868FF-ECBA-4A86-892F-22208920E558}" type="presOf" srcId="{6FDC7B66-D53B-4D15-88C7-890D7EA71E04}" destId="{FC2991D4-8B96-43A5-A3ED-452DBB17D43A}" srcOrd="0" destOrd="0" presId="urn:microsoft.com/office/officeart/2005/8/layout/cycle1"/>
    <dgm:cxn modelId="{A95C631B-8996-44F1-BCCC-B46227B7AB97}" type="presParOf" srcId="{3E36823A-01DE-4BBE-B185-61C33C6FBB04}" destId="{C1FCB983-5F7C-4842-A82A-D2EC12DFDA12}" srcOrd="0" destOrd="0" presId="urn:microsoft.com/office/officeart/2005/8/layout/cycle1"/>
    <dgm:cxn modelId="{91F7B142-3842-4137-ADA6-096C21C7F001}" type="presParOf" srcId="{3E36823A-01DE-4BBE-B185-61C33C6FBB04}" destId="{453C59D4-6986-483D-B365-FD4E5AC1C8A5}" srcOrd="1" destOrd="0" presId="urn:microsoft.com/office/officeart/2005/8/layout/cycle1"/>
    <dgm:cxn modelId="{86B7F93F-E4AA-4599-A442-35E9E3E33043}" type="presParOf" srcId="{3E36823A-01DE-4BBE-B185-61C33C6FBB04}" destId="{2D476211-9854-49D6-AC6F-A35963E1AFC0}" srcOrd="2" destOrd="0" presId="urn:microsoft.com/office/officeart/2005/8/layout/cycle1"/>
    <dgm:cxn modelId="{C9B1A046-A41A-4825-B919-C3CDC6101021}" type="presParOf" srcId="{3E36823A-01DE-4BBE-B185-61C33C6FBB04}" destId="{A1B5606B-C409-48FA-8DAD-A5369024A79C}" srcOrd="3" destOrd="0" presId="urn:microsoft.com/office/officeart/2005/8/layout/cycle1"/>
    <dgm:cxn modelId="{A54E4C46-D605-461D-A35A-14218EA369EA}" type="presParOf" srcId="{3E36823A-01DE-4BBE-B185-61C33C6FBB04}" destId="{FC2991D4-8B96-43A5-A3ED-452DBB17D43A}" srcOrd="4" destOrd="0" presId="urn:microsoft.com/office/officeart/2005/8/layout/cycle1"/>
    <dgm:cxn modelId="{723BAF79-2BD8-45BF-BC1A-3B616106F50B}" type="presParOf" srcId="{3E36823A-01DE-4BBE-B185-61C33C6FBB04}" destId="{718AB726-F96C-4981-A977-C22A8CABD599}" srcOrd="5" destOrd="0" presId="urn:microsoft.com/office/officeart/2005/8/layout/cycle1"/>
    <dgm:cxn modelId="{F527DC99-F4B6-4808-83EA-CAD27728EC5C}" type="presParOf" srcId="{3E36823A-01DE-4BBE-B185-61C33C6FBB04}" destId="{7D06984A-B540-466F-A802-3119014EDEBA}" srcOrd="6" destOrd="0" presId="urn:microsoft.com/office/officeart/2005/8/layout/cycle1"/>
    <dgm:cxn modelId="{B45AB7DD-4AF3-418A-9A4B-5A31493FCC45}" type="presParOf" srcId="{3E36823A-01DE-4BBE-B185-61C33C6FBB04}" destId="{072AB716-05E6-4C13-A5B4-3614643FA4E5}" srcOrd="7" destOrd="0" presId="urn:microsoft.com/office/officeart/2005/8/layout/cycle1"/>
    <dgm:cxn modelId="{DD4C6AD9-069E-4CE8-BBBD-2157541168DC}" type="presParOf" srcId="{3E36823A-01DE-4BBE-B185-61C33C6FBB04}" destId="{4140EC71-7E87-4F84-B2CF-1AE5582C4B6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B303D-F1E3-492B-8C6E-4DF066C92B0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19C9FC-AEA1-497F-AFA0-2D0B4B1C96AE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예측</a:t>
          </a:r>
          <a:br>
            <a:rPr lang="en-US" altLang="ko-KR" sz="2300" dirty="0"/>
          </a:br>
          <a:r>
            <a:rPr lang="ko-KR" altLang="en-US" sz="1600" dirty="0"/>
            <a:t>이전의 데이터를 가지고 다음에 들어올 </a:t>
          </a:r>
          <a:r>
            <a:rPr lang="ko-KR" altLang="en-US" sz="1600" dirty="0" err="1"/>
            <a:t>입력값</a:t>
          </a:r>
          <a:r>
            <a:rPr lang="ko-KR" altLang="en-US" sz="1600" dirty="0"/>
            <a:t> 예상해두기</a:t>
          </a:r>
          <a:endParaRPr lang="ko-KR" altLang="en-US" sz="2300" dirty="0"/>
        </a:p>
      </dgm:t>
    </dgm:pt>
    <dgm:pt modelId="{FFBB0710-1EB6-46F5-857E-EF99B6CBC80A}" type="parTrans" cxnId="{6F008110-F193-4831-B47D-2A4FF0C3C15A}">
      <dgm:prSet/>
      <dgm:spPr/>
      <dgm:t>
        <a:bodyPr/>
        <a:lstStyle/>
        <a:p>
          <a:pPr latinLnBrk="1"/>
          <a:endParaRPr lang="ko-KR" altLang="en-US"/>
        </a:p>
      </dgm:t>
    </dgm:pt>
    <dgm:pt modelId="{B7D7F148-27C9-44BD-BE7E-09610CC974C2}" type="sibTrans" cxnId="{6F008110-F193-4831-B47D-2A4FF0C3C15A}">
      <dgm:prSet/>
      <dgm:spPr/>
      <dgm:t>
        <a:bodyPr/>
        <a:lstStyle/>
        <a:p>
          <a:pPr latinLnBrk="1"/>
          <a:endParaRPr lang="ko-KR" altLang="en-US"/>
        </a:p>
      </dgm:t>
    </dgm:pt>
    <dgm:pt modelId="{6FDC7B66-D53B-4D15-88C7-890D7EA71E04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관측</a:t>
          </a:r>
          <a:br>
            <a:rPr lang="en-US" altLang="ko-KR" sz="2500" dirty="0"/>
          </a:br>
          <a:r>
            <a:rPr lang="ko-KR" altLang="en-US" sz="1600" dirty="0"/>
            <a:t>입력이 들어옴</a:t>
          </a:r>
          <a:br>
            <a:rPr lang="en-US" altLang="ko-KR" sz="1600" dirty="0"/>
          </a:br>
          <a:r>
            <a:rPr lang="en-US" altLang="ko-KR" sz="1600" dirty="0"/>
            <a:t>(</a:t>
          </a:r>
          <a:r>
            <a:rPr lang="ko-KR" altLang="en-US" sz="1600" dirty="0">
              <a:solidFill>
                <a:schemeClr val="accent1"/>
              </a:solidFill>
            </a:rPr>
            <a:t>측정값</a:t>
          </a:r>
          <a:r>
            <a:rPr lang="en-US" altLang="ko-KR" sz="1600" dirty="0"/>
            <a:t>, input)</a:t>
          </a:r>
          <a:endParaRPr lang="ko-KR" altLang="en-US" sz="2500" dirty="0"/>
        </a:p>
      </dgm:t>
    </dgm:pt>
    <dgm:pt modelId="{64A7ABF7-0C2B-487D-92C4-D82943A092DA}" type="parTrans" cxnId="{414B66CF-A10A-45DB-AB47-C3C3CA6796F8}">
      <dgm:prSet/>
      <dgm:spPr/>
      <dgm:t>
        <a:bodyPr/>
        <a:lstStyle/>
        <a:p>
          <a:pPr latinLnBrk="1"/>
          <a:endParaRPr lang="ko-KR" altLang="en-US"/>
        </a:p>
      </dgm:t>
    </dgm:pt>
    <dgm:pt modelId="{45680DB7-B6C6-4ED7-9192-B627C5366132}" type="sibTrans" cxnId="{414B66CF-A10A-45DB-AB47-C3C3CA6796F8}">
      <dgm:prSet/>
      <dgm:spPr/>
      <dgm:t>
        <a:bodyPr/>
        <a:lstStyle/>
        <a:p>
          <a:pPr latinLnBrk="1"/>
          <a:endParaRPr lang="ko-KR" altLang="en-US"/>
        </a:p>
      </dgm:t>
    </dgm:pt>
    <dgm:pt modelId="{E498FD7D-8817-457A-A498-785170CD73D0}">
      <dgm:prSet phldrT="[텍스트]" custT="1"/>
      <dgm:spPr/>
      <dgm:t>
        <a:bodyPr/>
        <a:lstStyle/>
        <a:p>
          <a:pPr latinLnBrk="1"/>
          <a:r>
            <a:rPr lang="ko-KR" altLang="en-US" sz="3200" b="1" dirty="0"/>
            <a:t>업데이트</a:t>
          </a:r>
          <a:br>
            <a:rPr lang="en-US" altLang="ko-KR" sz="2300" dirty="0"/>
          </a:br>
          <a:r>
            <a:rPr lang="ko-KR" altLang="en-US" sz="1600" dirty="0"/>
            <a:t>입력데이터와 예측데이터를 비교해서 최적의 </a:t>
          </a:r>
          <a:r>
            <a:rPr lang="ko-KR" altLang="en-US" sz="1600" dirty="0" err="1"/>
            <a:t>출력값</a:t>
          </a:r>
          <a:r>
            <a:rPr lang="ko-KR" altLang="en-US" sz="1600" dirty="0"/>
            <a:t> 추정</a:t>
          </a:r>
          <a:endParaRPr lang="ko-KR" altLang="en-US" sz="2300" dirty="0"/>
        </a:p>
      </dgm:t>
    </dgm:pt>
    <dgm:pt modelId="{9FCB0672-00C0-4A68-BDCA-DBD904C5EDF3}" type="parTrans" cxnId="{568161F8-F104-4875-8D39-224689CE5478}">
      <dgm:prSet/>
      <dgm:spPr/>
      <dgm:t>
        <a:bodyPr/>
        <a:lstStyle/>
        <a:p>
          <a:pPr latinLnBrk="1"/>
          <a:endParaRPr lang="ko-KR" altLang="en-US"/>
        </a:p>
      </dgm:t>
    </dgm:pt>
    <dgm:pt modelId="{35C6D0BE-6B53-4367-B61D-EB289834AA78}" type="sibTrans" cxnId="{568161F8-F104-4875-8D39-224689CE5478}">
      <dgm:prSet/>
      <dgm:spPr/>
      <dgm:t>
        <a:bodyPr/>
        <a:lstStyle/>
        <a:p>
          <a:pPr latinLnBrk="1"/>
          <a:endParaRPr lang="ko-KR" altLang="en-US"/>
        </a:p>
      </dgm:t>
    </dgm:pt>
    <dgm:pt modelId="{3E36823A-01DE-4BBE-B185-61C33C6FBB04}" type="pres">
      <dgm:prSet presAssocID="{1CEB303D-F1E3-492B-8C6E-4DF066C92B02}" presName="cycle" presStyleCnt="0">
        <dgm:presLayoutVars>
          <dgm:dir/>
          <dgm:resizeHandles val="exact"/>
        </dgm:presLayoutVars>
      </dgm:prSet>
      <dgm:spPr/>
    </dgm:pt>
    <dgm:pt modelId="{C1FCB983-5F7C-4842-A82A-D2EC12DFDA12}" type="pres">
      <dgm:prSet presAssocID="{7419C9FC-AEA1-497F-AFA0-2D0B4B1C96AE}" presName="dummy" presStyleCnt="0"/>
      <dgm:spPr/>
    </dgm:pt>
    <dgm:pt modelId="{453C59D4-6986-483D-B365-FD4E5AC1C8A5}" type="pres">
      <dgm:prSet presAssocID="{7419C9FC-AEA1-497F-AFA0-2D0B4B1C96AE}" presName="node" presStyleLbl="revTx" presStyleIdx="0" presStyleCnt="3">
        <dgm:presLayoutVars>
          <dgm:bulletEnabled val="1"/>
        </dgm:presLayoutVars>
      </dgm:prSet>
      <dgm:spPr/>
    </dgm:pt>
    <dgm:pt modelId="{2D476211-9854-49D6-AC6F-A35963E1AFC0}" type="pres">
      <dgm:prSet presAssocID="{B7D7F148-27C9-44BD-BE7E-09610CC974C2}" presName="sibTrans" presStyleLbl="node1" presStyleIdx="0" presStyleCnt="3"/>
      <dgm:spPr/>
    </dgm:pt>
    <dgm:pt modelId="{A1B5606B-C409-48FA-8DAD-A5369024A79C}" type="pres">
      <dgm:prSet presAssocID="{6FDC7B66-D53B-4D15-88C7-890D7EA71E04}" presName="dummy" presStyleCnt="0"/>
      <dgm:spPr/>
    </dgm:pt>
    <dgm:pt modelId="{FC2991D4-8B96-43A5-A3ED-452DBB17D43A}" type="pres">
      <dgm:prSet presAssocID="{6FDC7B66-D53B-4D15-88C7-890D7EA71E04}" presName="node" presStyleLbl="revTx" presStyleIdx="1" presStyleCnt="3">
        <dgm:presLayoutVars>
          <dgm:bulletEnabled val="1"/>
        </dgm:presLayoutVars>
      </dgm:prSet>
      <dgm:spPr/>
    </dgm:pt>
    <dgm:pt modelId="{718AB726-F96C-4981-A977-C22A8CABD599}" type="pres">
      <dgm:prSet presAssocID="{45680DB7-B6C6-4ED7-9192-B627C5366132}" presName="sibTrans" presStyleLbl="node1" presStyleIdx="1" presStyleCnt="3"/>
      <dgm:spPr/>
    </dgm:pt>
    <dgm:pt modelId="{7D06984A-B540-466F-A802-3119014EDEBA}" type="pres">
      <dgm:prSet presAssocID="{E498FD7D-8817-457A-A498-785170CD73D0}" presName="dummy" presStyleCnt="0"/>
      <dgm:spPr/>
    </dgm:pt>
    <dgm:pt modelId="{072AB716-05E6-4C13-A5B4-3614643FA4E5}" type="pres">
      <dgm:prSet presAssocID="{E498FD7D-8817-457A-A498-785170CD73D0}" presName="node" presStyleLbl="revTx" presStyleIdx="2" presStyleCnt="3">
        <dgm:presLayoutVars>
          <dgm:bulletEnabled val="1"/>
        </dgm:presLayoutVars>
      </dgm:prSet>
      <dgm:spPr/>
    </dgm:pt>
    <dgm:pt modelId="{4140EC71-7E87-4F84-B2CF-1AE5582C4B6C}" type="pres">
      <dgm:prSet presAssocID="{35C6D0BE-6B53-4367-B61D-EB289834AA78}" presName="sibTrans" presStyleLbl="node1" presStyleIdx="2" presStyleCnt="3"/>
      <dgm:spPr/>
    </dgm:pt>
  </dgm:ptLst>
  <dgm:cxnLst>
    <dgm:cxn modelId="{6F008110-F193-4831-B47D-2A4FF0C3C15A}" srcId="{1CEB303D-F1E3-492B-8C6E-4DF066C92B02}" destId="{7419C9FC-AEA1-497F-AFA0-2D0B4B1C96AE}" srcOrd="0" destOrd="0" parTransId="{FFBB0710-1EB6-46F5-857E-EF99B6CBC80A}" sibTransId="{B7D7F148-27C9-44BD-BE7E-09610CC974C2}"/>
    <dgm:cxn modelId="{202F8670-5DD7-4E5A-92D7-6CE3CEB49542}" type="presOf" srcId="{B7D7F148-27C9-44BD-BE7E-09610CC974C2}" destId="{2D476211-9854-49D6-AC6F-A35963E1AFC0}" srcOrd="0" destOrd="0" presId="urn:microsoft.com/office/officeart/2005/8/layout/cycle1"/>
    <dgm:cxn modelId="{00640071-FC81-48E5-827C-739FED17595F}" type="presOf" srcId="{E498FD7D-8817-457A-A498-785170CD73D0}" destId="{072AB716-05E6-4C13-A5B4-3614643FA4E5}" srcOrd="0" destOrd="0" presId="urn:microsoft.com/office/officeart/2005/8/layout/cycle1"/>
    <dgm:cxn modelId="{92DFD552-E4D7-41C1-8886-59AB3FF02F81}" type="presOf" srcId="{45680DB7-B6C6-4ED7-9192-B627C5366132}" destId="{718AB726-F96C-4981-A977-C22A8CABD599}" srcOrd="0" destOrd="0" presId="urn:microsoft.com/office/officeart/2005/8/layout/cycle1"/>
    <dgm:cxn modelId="{EA905A53-DDF3-4C0A-8E31-9D8E23230060}" type="presOf" srcId="{35C6D0BE-6B53-4367-B61D-EB289834AA78}" destId="{4140EC71-7E87-4F84-B2CF-1AE5582C4B6C}" srcOrd="0" destOrd="0" presId="urn:microsoft.com/office/officeart/2005/8/layout/cycle1"/>
    <dgm:cxn modelId="{AC07AEC1-D482-4D14-939D-F6DB4022A4CA}" type="presOf" srcId="{1CEB303D-F1E3-492B-8C6E-4DF066C92B02}" destId="{3E36823A-01DE-4BBE-B185-61C33C6FBB04}" srcOrd="0" destOrd="0" presId="urn:microsoft.com/office/officeart/2005/8/layout/cycle1"/>
    <dgm:cxn modelId="{414B66CF-A10A-45DB-AB47-C3C3CA6796F8}" srcId="{1CEB303D-F1E3-492B-8C6E-4DF066C92B02}" destId="{6FDC7B66-D53B-4D15-88C7-890D7EA71E04}" srcOrd="1" destOrd="0" parTransId="{64A7ABF7-0C2B-487D-92C4-D82943A092DA}" sibTransId="{45680DB7-B6C6-4ED7-9192-B627C5366132}"/>
    <dgm:cxn modelId="{6E0EE8E9-A62E-4D45-8044-0F834F8D5657}" type="presOf" srcId="{7419C9FC-AEA1-497F-AFA0-2D0B4B1C96AE}" destId="{453C59D4-6986-483D-B365-FD4E5AC1C8A5}" srcOrd="0" destOrd="0" presId="urn:microsoft.com/office/officeart/2005/8/layout/cycle1"/>
    <dgm:cxn modelId="{568161F8-F104-4875-8D39-224689CE5478}" srcId="{1CEB303D-F1E3-492B-8C6E-4DF066C92B02}" destId="{E498FD7D-8817-457A-A498-785170CD73D0}" srcOrd="2" destOrd="0" parTransId="{9FCB0672-00C0-4A68-BDCA-DBD904C5EDF3}" sibTransId="{35C6D0BE-6B53-4367-B61D-EB289834AA78}"/>
    <dgm:cxn modelId="{2D1868FF-ECBA-4A86-892F-22208920E558}" type="presOf" srcId="{6FDC7B66-D53B-4D15-88C7-890D7EA71E04}" destId="{FC2991D4-8B96-43A5-A3ED-452DBB17D43A}" srcOrd="0" destOrd="0" presId="urn:microsoft.com/office/officeart/2005/8/layout/cycle1"/>
    <dgm:cxn modelId="{A95C631B-8996-44F1-BCCC-B46227B7AB97}" type="presParOf" srcId="{3E36823A-01DE-4BBE-B185-61C33C6FBB04}" destId="{C1FCB983-5F7C-4842-A82A-D2EC12DFDA12}" srcOrd="0" destOrd="0" presId="urn:microsoft.com/office/officeart/2005/8/layout/cycle1"/>
    <dgm:cxn modelId="{91F7B142-3842-4137-ADA6-096C21C7F001}" type="presParOf" srcId="{3E36823A-01DE-4BBE-B185-61C33C6FBB04}" destId="{453C59D4-6986-483D-B365-FD4E5AC1C8A5}" srcOrd="1" destOrd="0" presId="urn:microsoft.com/office/officeart/2005/8/layout/cycle1"/>
    <dgm:cxn modelId="{86B7F93F-E4AA-4599-A442-35E9E3E33043}" type="presParOf" srcId="{3E36823A-01DE-4BBE-B185-61C33C6FBB04}" destId="{2D476211-9854-49D6-AC6F-A35963E1AFC0}" srcOrd="2" destOrd="0" presId="urn:microsoft.com/office/officeart/2005/8/layout/cycle1"/>
    <dgm:cxn modelId="{C9B1A046-A41A-4825-B919-C3CDC6101021}" type="presParOf" srcId="{3E36823A-01DE-4BBE-B185-61C33C6FBB04}" destId="{A1B5606B-C409-48FA-8DAD-A5369024A79C}" srcOrd="3" destOrd="0" presId="urn:microsoft.com/office/officeart/2005/8/layout/cycle1"/>
    <dgm:cxn modelId="{A54E4C46-D605-461D-A35A-14218EA369EA}" type="presParOf" srcId="{3E36823A-01DE-4BBE-B185-61C33C6FBB04}" destId="{FC2991D4-8B96-43A5-A3ED-452DBB17D43A}" srcOrd="4" destOrd="0" presId="urn:microsoft.com/office/officeart/2005/8/layout/cycle1"/>
    <dgm:cxn modelId="{723BAF79-2BD8-45BF-BC1A-3B616106F50B}" type="presParOf" srcId="{3E36823A-01DE-4BBE-B185-61C33C6FBB04}" destId="{718AB726-F96C-4981-A977-C22A8CABD599}" srcOrd="5" destOrd="0" presId="urn:microsoft.com/office/officeart/2005/8/layout/cycle1"/>
    <dgm:cxn modelId="{F527DC99-F4B6-4808-83EA-CAD27728EC5C}" type="presParOf" srcId="{3E36823A-01DE-4BBE-B185-61C33C6FBB04}" destId="{7D06984A-B540-466F-A802-3119014EDEBA}" srcOrd="6" destOrd="0" presId="urn:microsoft.com/office/officeart/2005/8/layout/cycle1"/>
    <dgm:cxn modelId="{B45AB7DD-4AF3-418A-9A4B-5A31493FCC45}" type="presParOf" srcId="{3E36823A-01DE-4BBE-B185-61C33C6FBB04}" destId="{072AB716-05E6-4C13-A5B4-3614643FA4E5}" srcOrd="7" destOrd="0" presId="urn:microsoft.com/office/officeart/2005/8/layout/cycle1"/>
    <dgm:cxn modelId="{DD4C6AD9-069E-4CE8-BBBD-2157541168DC}" type="presParOf" srcId="{3E36823A-01DE-4BBE-B185-61C33C6FBB04}" destId="{4140EC71-7E87-4F84-B2CF-1AE5582C4B6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807A-76E1-41CD-9D92-B5FB172BA4E7}">
      <dsp:nvSpPr>
        <dsp:cNvPr id="0" name=""/>
        <dsp:cNvSpPr/>
      </dsp:nvSpPr>
      <dsp:spPr>
        <a:xfrm>
          <a:off x="1952345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과정과 원리</a:t>
          </a:r>
        </a:p>
      </dsp:txBody>
      <dsp:txXfrm>
        <a:off x="2306774" y="3647026"/>
        <a:ext cx="1575110" cy="1358020"/>
      </dsp:txXfrm>
    </dsp:sp>
    <dsp:sp modelId="{072747C8-8EFF-470F-8843-CD62C128664F}">
      <dsp:nvSpPr>
        <dsp:cNvPr id="0" name=""/>
        <dsp:cNvSpPr/>
      </dsp:nvSpPr>
      <dsp:spPr>
        <a:xfrm>
          <a:off x="2011680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22949-E328-4209-8C9E-19A63A335B2D}">
      <dsp:nvSpPr>
        <dsp:cNvPr id="0" name=""/>
        <dsp:cNvSpPr/>
      </dsp:nvSpPr>
      <dsp:spPr>
        <a:xfrm>
          <a:off x="0" y="2283761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8CB14-00F5-4084-B7BE-7E8F5C53AA22}">
      <dsp:nvSpPr>
        <dsp:cNvPr id="0" name=""/>
        <dsp:cNvSpPr/>
      </dsp:nvSpPr>
      <dsp:spPr>
        <a:xfrm>
          <a:off x="1554886" y="3992811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1AD94-F77C-469E-9ACA-95551DEF73F8}">
      <dsp:nvSpPr>
        <dsp:cNvPr id="0" name=""/>
        <dsp:cNvSpPr/>
      </dsp:nvSpPr>
      <dsp:spPr>
        <a:xfrm>
          <a:off x="3898188" y="2260350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특징과 다른 필터들</a:t>
          </a:r>
        </a:p>
      </dsp:txBody>
      <dsp:txXfrm>
        <a:off x="4252617" y="2565929"/>
        <a:ext cx="1575110" cy="1358020"/>
      </dsp:txXfrm>
    </dsp:sp>
    <dsp:sp modelId="{4B152A6A-5D7F-4956-B7A4-FCD678A1B974}">
      <dsp:nvSpPr>
        <dsp:cNvPr id="0" name=""/>
        <dsp:cNvSpPr/>
      </dsp:nvSpPr>
      <dsp:spPr>
        <a:xfrm>
          <a:off x="5459577" y="3967318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CAEB9-3628-40A0-9514-75E19AC4D336}">
      <dsp:nvSpPr>
        <dsp:cNvPr id="0" name=""/>
        <dsp:cNvSpPr/>
      </dsp:nvSpPr>
      <dsp:spPr>
        <a:xfrm>
          <a:off x="5844032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rcRect/>
          <a:stretch>
            <a:fillRect l="-34000" r="-34000"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2D030-3899-4261-ABD9-4670E236A549}">
      <dsp:nvSpPr>
        <dsp:cNvPr id="0" name=""/>
        <dsp:cNvSpPr/>
      </dsp:nvSpPr>
      <dsp:spPr>
        <a:xfrm>
          <a:off x="5903366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39128-023B-4B05-BE25-9EC2A485E919}">
      <dsp:nvSpPr>
        <dsp:cNvPr id="0" name=""/>
        <dsp:cNvSpPr/>
      </dsp:nvSpPr>
      <dsp:spPr>
        <a:xfrm>
          <a:off x="1952345" y="1183935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칼만 필터가 무엇인지</a:t>
          </a:r>
        </a:p>
      </dsp:txBody>
      <dsp:txXfrm>
        <a:off x="2306774" y="1489514"/>
        <a:ext cx="1575110" cy="1358020"/>
      </dsp:txXfrm>
    </dsp:sp>
    <dsp:sp modelId="{1349FBA0-2E32-475A-857F-60BEB8844B4D}">
      <dsp:nvSpPr>
        <dsp:cNvPr id="0" name=""/>
        <dsp:cNvSpPr/>
      </dsp:nvSpPr>
      <dsp:spPr>
        <a:xfrm>
          <a:off x="3500729" y="1226596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55C4D-D030-44DD-9766-EC8A2B5AC84B}">
      <dsp:nvSpPr>
        <dsp:cNvPr id="0" name=""/>
        <dsp:cNvSpPr/>
      </dsp:nvSpPr>
      <dsp:spPr>
        <a:xfrm>
          <a:off x="3898188" y="108040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89D98-08BD-48EF-BC4F-BBB3C77B9274}">
      <dsp:nvSpPr>
        <dsp:cNvPr id="0" name=""/>
        <dsp:cNvSpPr/>
      </dsp:nvSpPr>
      <dsp:spPr>
        <a:xfrm>
          <a:off x="3965651" y="972710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C59D4-6986-483D-B365-FD4E5AC1C8A5}">
      <dsp:nvSpPr>
        <dsp:cNvPr id="0" name=""/>
        <dsp:cNvSpPr/>
      </dsp:nvSpPr>
      <dsp:spPr>
        <a:xfrm>
          <a:off x="4759498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예측</a:t>
          </a:r>
          <a:br>
            <a:rPr lang="en-US" altLang="ko-KR" sz="2300" kern="1200" dirty="0"/>
          </a:br>
          <a:r>
            <a:rPr lang="ko-KR" altLang="en-US" sz="1600" kern="1200" dirty="0"/>
            <a:t>이전의 데이터를 가지고 다음에 들어올 </a:t>
          </a:r>
          <a:r>
            <a:rPr lang="ko-KR" altLang="en-US" sz="1600" kern="1200" dirty="0" err="1"/>
            <a:t>입력값</a:t>
          </a:r>
          <a:r>
            <a:rPr lang="ko-KR" altLang="en-US" sz="1600" kern="1200" dirty="0"/>
            <a:t> 예상해두기</a:t>
          </a:r>
          <a:r>
            <a:rPr lang="en-US" altLang="ko-KR" sz="1600" kern="1200" dirty="0"/>
            <a:t>(</a:t>
          </a:r>
          <a:r>
            <a:rPr lang="ko-KR" altLang="en-US" sz="1600" kern="1200" dirty="0"/>
            <a:t>측정값</a:t>
          </a:r>
          <a:r>
            <a:rPr lang="en-US" altLang="ko-KR" sz="1600" kern="1200" dirty="0"/>
            <a:t>)</a:t>
          </a:r>
          <a:endParaRPr lang="ko-KR" altLang="en-US" sz="2300" kern="1200" dirty="0"/>
        </a:p>
      </dsp:txBody>
      <dsp:txXfrm>
        <a:off x="4759498" y="399442"/>
        <a:ext cx="2043906" cy="2043906"/>
      </dsp:txXfrm>
    </dsp:sp>
    <dsp:sp modelId="{2D476211-9854-49D6-AC6F-A35963E1AFC0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91D4-8B96-43A5-A3ED-452DBB17D43A}">
      <dsp:nvSpPr>
        <dsp:cNvPr id="0" name=""/>
        <dsp:cNvSpPr/>
      </dsp:nvSpPr>
      <dsp:spPr>
        <a:xfrm>
          <a:off x="3042046" y="3374155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관측</a:t>
          </a:r>
          <a:br>
            <a:rPr lang="en-US" altLang="ko-KR" sz="2500" kern="1200" dirty="0"/>
          </a:br>
          <a:r>
            <a:rPr lang="ko-KR" altLang="en-US" sz="1600" kern="1200" dirty="0"/>
            <a:t>입력이 들어옴</a:t>
          </a:r>
          <a:br>
            <a:rPr lang="en-US" altLang="ko-KR" sz="1600" kern="1200" dirty="0"/>
          </a:br>
          <a:r>
            <a:rPr lang="en-US" altLang="ko-KR" sz="1600" kern="1200" dirty="0"/>
            <a:t>(</a:t>
          </a:r>
          <a:r>
            <a:rPr lang="ko-KR" altLang="en-US" sz="1600" kern="1200" dirty="0"/>
            <a:t>측정값</a:t>
          </a:r>
          <a:r>
            <a:rPr lang="en-US" altLang="ko-KR" sz="1600" kern="1200" dirty="0"/>
            <a:t>, input)</a:t>
          </a:r>
          <a:endParaRPr lang="ko-KR" altLang="en-US" sz="2500" kern="1200" dirty="0"/>
        </a:p>
      </dsp:txBody>
      <dsp:txXfrm>
        <a:off x="3042046" y="3374155"/>
        <a:ext cx="2043906" cy="2043906"/>
      </dsp:txXfrm>
    </dsp:sp>
    <dsp:sp modelId="{718AB726-F96C-4981-A977-C22A8CABD599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AB716-05E6-4C13-A5B4-3614643FA4E5}">
      <dsp:nvSpPr>
        <dsp:cNvPr id="0" name=""/>
        <dsp:cNvSpPr/>
      </dsp:nvSpPr>
      <dsp:spPr>
        <a:xfrm>
          <a:off x="1324595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업데이트</a:t>
          </a:r>
          <a:br>
            <a:rPr lang="en-US" altLang="ko-KR" sz="2300" kern="1200" dirty="0"/>
          </a:br>
          <a:r>
            <a:rPr lang="ko-KR" altLang="en-US" sz="1600" kern="1200" dirty="0"/>
            <a:t>입력데이터와 예측데이터를 비교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분석해서 최적의 </a:t>
          </a:r>
          <a:r>
            <a:rPr lang="ko-KR" altLang="en-US" sz="1600" kern="1200" dirty="0" err="1"/>
            <a:t>출력값</a:t>
          </a:r>
          <a:r>
            <a:rPr lang="ko-KR" altLang="en-US" sz="1600" kern="1200" dirty="0"/>
            <a:t> 추정</a:t>
          </a:r>
          <a:endParaRPr lang="ko-KR" altLang="en-US" sz="2300" kern="1200" dirty="0"/>
        </a:p>
      </dsp:txBody>
      <dsp:txXfrm>
        <a:off x="1324595" y="399442"/>
        <a:ext cx="2043906" cy="2043906"/>
      </dsp:txXfrm>
    </dsp:sp>
    <dsp:sp modelId="{4140EC71-7E87-4F84-B2CF-1AE5582C4B6C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6855402"/>
            <a:gd name="adj4" fmla="val 14968173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C59D4-6986-483D-B365-FD4E5AC1C8A5}">
      <dsp:nvSpPr>
        <dsp:cNvPr id="0" name=""/>
        <dsp:cNvSpPr/>
      </dsp:nvSpPr>
      <dsp:spPr>
        <a:xfrm>
          <a:off x="4759498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예측</a:t>
          </a:r>
          <a:br>
            <a:rPr lang="en-US" altLang="ko-KR" sz="2300" kern="1200" dirty="0"/>
          </a:br>
          <a:r>
            <a:rPr lang="ko-KR" altLang="en-US" sz="1600" kern="1200" dirty="0"/>
            <a:t>이전의 데이터를 가지고 다음에 들어올 </a:t>
          </a:r>
          <a:r>
            <a:rPr lang="ko-KR" altLang="en-US" sz="1600" kern="1200" dirty="0" err="1"/>
            <a:t>입력값</a:t>
          </a:r>
          <a:r>
            <a:rPr lang="ko-KR" altLang="en-US" sz="1600" kern="1200" dirty="0"/>
            <a:t> 예상해두기</a:t>
          </a:r>
          <a:endParaRPr lang="ko-KR" altLang="en-US" sz="2300" kern="1200" dirty="0"/>
        </a:p>
      </dsp:txBody>
      <dsp:txXfrm>
        <a:off x="4759498" y="399442"/>
        <a:ext cx="2043906" cy="2043906"/>
      </dsp:txXfrm>
    </dsp:sp>
    <dsp:sp modelId="{2D476211-9854-49D6-AC6F-A35963E1AFC0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91D4-8B96-43A5-A3ED-452DBB17D43A}">
      <dsp:nvSpPr>
        <dsp:cNvPr id="0" name=""/>
        <dsp:cNvSpPr/>
      </dsp:nvSpPr>
      <dsp:spPr>
        <a:xfrm>
          <a:off x="3042046" y="3374155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관측</a:t>
          </a:r>
          <a:br>
            <a:rPr lang="en-US" altLang="ko-KR" sz="2500" kern="1200" dirty="0"/>
          </a:br>
          <a:r>
            <a:rPr lang="ko-KR" altLang="en-US" sz="1600" kern="1200" dirty="0"/>
            <a:t>입력이 들어옴</a:t>
          </a:r>
          <a:br>
            <a:rPr lang="en-US" altLang="ko-KR" sz="1600" kern="1200" dirty="0"/>
          </a:br>
          <a:r>
            <a:rPr lang="en-US" altLang="ko-KR" sz="1600" kern="1200" dirty="0"/>
            <a:t>(</a:t>
          </a:r>
          <a:r>
            <a:rPr lang="ko-KR" altLang="en-US" sz="1600" kern="1200" dirty="0">
              <a:solidFill>
                <a:schemeClr val="accent1"/>
              </a:solidFill>
            </a:rPr>
            <a:t>측정값</a:t>
          </a:r>
          <a:r>
            <a:rPr lang="en-US" altLang="ko-KR" sz="1600" kern="1200" dirty="0"/>
            <a:t>, input)</a:t>
          </a:r>
          <a:endParaRPr lang="ko-KR" altLang="en-US" sz="2500" kern="1200" dirty="0"/>
        </a:p>
      </dsp:txBody>
      <dsp:txXfrm>
        <a:off x="3042046" y="3374155"/>
        <a:ext cx="2043906" cy="2043906"/>
      </dsp:txXfrm>
    </dsp:sp>
    <dsp:sp modelId="{718AB726-F96C-4981-A977-C22A8CABD599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AB716-05E6-4C13-A5B4-3614643FA4E5}">
      <dsp:nvSpPr>
        <dsp:cNvPr id="0" name=""/>
        <dsp:cNvSpPr/>
      </dsp:nvSpPr>
      <dsp:spPr>
        <a:xfrm>
          <a:off x="1324595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업데이트</a:t>
          </a:r>
          <a:br>
            <a:rPr lang="en-US" altLang="ko-KR" sz="2300" kern="1200" dirty="0"/>
          </a:br>
          <a:r>
            <a:rPr lang="ko-KR" altLang="en-US" sz="1600" kern="1200" dirty="0"/>
            <a:t>입력데이터와 예측데이터를 비교해서 최적의 </a:t>
          </a:r>
          <a:r>
            <a:rPr lang="ko-KR" altLang="en-US" sz="1600" kern="1200" dirty="0" err="1"/>
            <a:t>출력값</a:t>
          </a:r>
          <a:r>
            <a:rPr lang="ko-KR" altLang="en-US" sz="1600" kern="1200" dirty="0"/>
            <a:t> 추정</a:t>
          </a:r>
          <a:endParaRPr lang="ko-KR" altLang="en-US" sz="2300" kern="1200" dirty="0"/>
        </a:p>
      </dsp:txBody>
      <dsp:txXfrm>
        <a:off x="1324595" y="399442"/>
        <a:ext cx="2043906" cy="2043906"/>
      </dsp:txXfrm>
    </dsp:sp>
    <dsp:sp modelId="{4140EC71-7E87-4F84-B2CF-1AE5582C4B6C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6855402"/>
            <a:gd name="adj4" fmla="val 14968173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FDE5-B8DA-48AC-8F30-8E2991DD58A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D49A5-A979-4F54-9442-C2DBDE17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4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D49A5-A979-4F54-9442-C2DBDE176A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9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45D6E-4F0A-ACC2-9336-BDFFF7528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58786-CE85-C4FC-B0FA-E2925E925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32E9D-75CD-C052-42D5-11ED630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474D9-BAB7-D9C4-4E5F-621635E9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DF24A-78B0-CB0F-6821-1C84925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41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C02D4-D735-236D-8D07-E5E72B73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F6CC1-BD3C-465D-3C55-D11C37E49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F697B-E4B4-ADA8-7FEB-C2F6F5C9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3D8ED-AB30-6316-EFCC-8F6B5438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792E4-EC64-DEC4-F0C7-F07700B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7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02F6-A82F-02B2-A679-8164EF0A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30E77-65BA-2059-8A31-307BED59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59B3F-0BF6-6039-74B9-E4DDF331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95020-DEAB-24DB-7410-CEB52A89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40227-D6F4-D621-87FE-0E2622EC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5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DDC9-CE91-AF07-4B31-A0C66739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3DC27-8D0D-38FB-019C-1EC0D187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4EC237-47C3-2BCD-E2DE-A323EE47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142691-FA77-349D-50A1-71684287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64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BC51F-44F5-7E29-CA8D-1FA4E5BD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9F8D8-7C71-F34A-1C2A-15A65ECE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ABFD2-827A-AEDE-997F-32EE2B3A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D1F40-9EBF-B0B1-89DA-D68C65A9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FFB0A-BC50-2F55-2981-54EA1B22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F64FE-945A-8F59-AB27-C75F344A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2BCC3-D5D0-3DFE-0F11-E12D56AD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AFDED-3F5F-EBEF-5101-DDFB95FB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0ADD7-C233-9AB4-4B5D-7FAA3CBF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A432-7F5C-0CBA-7F08-1989EBA1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23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5B5C2-D8A4-40AA-C7D5-9ECAC673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F86E9-A598-CB00-0BBB-D6112D12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CCAD7-D594-4F12-559E-355979B5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A19D6-48B3-F1BA-5501-475F1117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C0190-82A7-EB9D-3FD2-0F85315D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0971B-46BE-9CEB-30F9-619372CF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3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9E6B4-B45C-08B5-DF76-8174D71A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2EA8C-FA69-6877-3468-5844C767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F687A-949A-85C3-CFF1-28F23594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972837-F00A-66D8-A2A9-77FB7346B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EE67BD-D7AB-BACE-2A55-64641897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688F90-B162-28CF-DDAE-FDC3E522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1939E-A7D3-F5CE-772D-E44B22D3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7BA70-3077-D5A0-5220-D9409745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6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C837-481D-CC4B-2B35-C9C2E5FC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E444D-A375-CB89-C79E-9062A4B4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2B195-2E9C-E136-2050-92D22DD7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B8018C-5D7B-943A-140A-5005E808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7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9FADC-BD1E-D157-E77E-535DC84D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504B15-0C37-3659-CEC1-7FE3CB04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10347-A55A-5272-2E15-A72C5EF3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29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D11B4-E801-9B41-F2E7-F7727C5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DFBAA-729B-DAD8-B36A-F1C8F95C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944D8-249A-1F31-EDBC-DA2BC9BE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0E222-983C-4A34-4020-0BB34E4B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3BFBD-152A-4AA1-D31A-AD2D1695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DD38F-B27D-D9D1-7CA0-54C691D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9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E7F5-90B4-7D79-F7C7-BDBC80F1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96345-CABC-67C3-7C9F-9B6AD467D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1753-DE5C-EB3D-7AA0-28D1F1BB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ACB52-5768-294D-4DA3-57FAEEAF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57000-748B-3C18-13F4-C010F02D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C8198-57B1-C1BC-F34D-87C43F6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E3EA-652E-4C05-96CD-F72FA4968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8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0C129-5F27-550E-CA22-429B6E65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DFBF2-1294-D371-A1D2-038AAE2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D7CFE-BD36-E3CA-7309-F62538564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8DD23-24BE-4F1A-B557-F6D2B5AB06CE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5BC88-4BE3-5845-1C1E-C6EED307B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D69FF-2CE6-7F79-5834-BF3CECE9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5E3EA-652E-4C05-96CD-F72FA4968DE7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7C1163-CA5F-3AB9-B2C2-9F4B401531E4}"/>
              </a:ext>
            </a:extLst>
          </p:cNvPr>
          <p:cNvCxnSpPr/>
          <p:nvPr userDrawn="1"/>
        </p:nvCxnSpPr>
        <p:spPr>
          <a:xfrm>
            <a:off x="838200" y="6246421"/>
            <a:ext cx="10515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ycpiglet/222139077774" TargetMode="External"/><Relationship Id="rId2" Type="http://schemas.openxmlformats.org/officeDocument/2006/relationships/hyperlink" Target="https://youtube.com/playlist?list=PLn8PRpmsu08pzi6EMiYnR-076Mh-q3tWr&amp;feature=shar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ussian37.github.io/ad-ose-lkf_basic/" TargetMode="External"/><Relationship Id="rId4" Type="http://schemas.openxmlformats.org/officeDocument/2006/relationships/hyperlink" Target="https://m.blog.naver.com/waterforall/22333513490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927DB-A2E1-4893-3CEB-EF8875A96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Kalman Filter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B6FE2-98A2-1870-0ABC-12ECC62C7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Kaggle Teck Talk 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AF076-DEBC-E3DD-3CE7-38EC80D93690}"/>
              </a:ext>
            </a:extLst>
          </p:cNvPr>
          <p:cNvSpPr txBox="1"/>
          <p:nvPr/>
        </p:nvSpPr>
        <p:spPr>
          <a:xfrm>
            <a:off x="5124322" y="5897015"/>
            <a:ext cx="206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조윤정</a:t>
            </a:r>
          </a:p>
        </p:txBody>
      </p:sp>
    </p:spTree>
    <p:extLst>
      <p:ext uri="{BB962C8B-B14F-4D97-AF65-F5344CB8AC3E}">
        <p14:creationId xmlns:p14="http://schemas.microsoft.com/office/powerpoint/2010/main" val="53327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A3797-E19E-D0FB-BC2B-8926470110D2}"/>
              </a:ext>
            </a:extLst>
          </p:cNvPr>
          <p:cNvSpPr txBox="1"/>
          <p:nvPr/>
        </p:nvSpPr>
        <p:spPr>
          <a:xfrm>
            <a:off x="2387258" y="1307165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모든 측정값에는 </a:t>
            </a:r>
            <a:r>
              <a:rPr lang="ko-KR" altLang="en-US" sz="6000" dirty="0">
                <a:solidFill>
                  <a:schemeClr val="accent1"/>
                </a:solidFill>
              </a:rPr>
              <a:t>오차</a:t>
            </a:r>
            <a:r>
              <a:rPr lang="ko-KR" altLang="en-US" sz="3600" dirty="0"/>
              <a:t>가 존재한다</a:t>
            </a:r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53B141E-BAD9-8760-1352-3664BD573C73}"/>
              </a:ext>
            </a:extLst>
          </p:cNvPr>
          <p:cNvSpPr/>
          <p:nvPr/>
        </p:nvSpPr>
        <p:spPr>
          <a:xfrm>
            <a:off x="6216693" y="2450592"/>
            <a:ext cx="484632" cy="97840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8F58E-848C-DEE8-1EC9-E906070EFF27}"/>
              </a:ext>
            </a:extLst>
          </p:cNvPr>
          <p:cNvSpPr txBox="1"/>
          <p:nvPr/>
        </p:nvSpPr>
        <p:spPr>
          <a:xfrm>
            <a:off x="2270656" y="3662716"/>
            <a:ext cx="822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</a:rPr>
              <a:t>확률분포</a:t>
            </a:r>
            <a:r>
              <a:rPr lang="ko-KR" altLang="en-US" sz="3600" dirty="0"/>
              <a:t>를 이용하여 표현해준다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1315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A2F258C-9C65-570C-39A5-59018F59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6" y="688731"/>
            <a:ext cx="10877720" cy="48897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19F07B-2060-3DF7-1195-5D0FC799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7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/>
              <a:t>자동차의 위치 알아내기</a:t>
            </a:r>
          </a:p>
        </p:txBody>
      </p:sp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883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A80C8-24A7-9EC8-9AD9-F68F12869C45}"/>
              </a:ext>
            </a:extLst>
          </p:cNvPr>
          <p:cNvSpPr txBox="1"/>
          <p:nvPr/>
        </p:nvSpPr>
        <p:spPr>
          <a:xfrm>
            <a:off x="10810683" y="5877533"/>
            <a:ext cx="10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8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F07B-2060-3DF7-1195-5D0FC799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9EAED-9FD6-64B3-E557-D00E12E14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2706"/>
            <a:ext cx="12192000" cy="4402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E2386-5134-4F90-C767-9634E53CE4DF}"/>
              </a:ext>
            </a:extLst>
          </p:cNvPr>
          <p:cNvSpPr txBox="1"/>
          <p:nvPr/>
        </p:nvSpPr>
        <p:spPr>
          <a:xfrm>
            <a:off x="10810683" y="5877533"/>
            <a:ext cx="10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8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6194C5-C5D9-5152-2A4C-F06937C0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745"/>
            <a:ext cx="12192000" cy="5311367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47FBA-90BC-EC7B-D8F1-A3222E92E4BF}"/>
              </a:ext>
            </a:extLst>
          </p:cNvPr>
          <p:cNvSpPr txBox="1"/>
          <p:nvPr/>
        </p:nvSpPr>
        <p:spPr>
          <a:xfrm>
            <a:off x="10810683" y="5877533"/>
            <a:ext cx="10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t=1</a:t>
            </a:r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0169987-B2BB-D074-F5B0-25EF7CE0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5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B7BBF4-89A0-5D47-1A79-A02A276D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59" y="699396"/>
            <a:ext cx="5987193" cy="4738117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76395-D262-D1C8-8C57-8EDCB6A83C2E}"/>
              </a:ext>
            </a:extLst>
          </p:cNvPr>
          <p:cNvSpPr txBox="1"/>
          <p:nvPr/>
        </p:nvSpPr>
        <p:spPr>
          <a:xfrm>
            <a:off x="10810683" y="5877533"/>
            <a:ext cx="10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92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C048D-7EEA-4350-9D1F-25F00830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71" y="1876567"/>
            <a:ext cx="10269383" cy="3448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014BD7-783B-BD26-6CB8-C281515D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64" y="725768"/>
            <a:ext cx="449642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2B9645-AD14-3526-B82C-A9478274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69" y="1876567"/>
            <a:ext cx="10155067" cy="34390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C3BA6-5865-A17C-741C-BF9F11FE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64" y="725768"/>
            <a:ext cx="449642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6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0A0ED6-DF80-E1E3-3DE9-CE41758D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5" y="1821334"/>
            <a:ext cx="10288436" cy="35342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C3BA6-5865-A17C-741C-BF9F11FE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64" y="725768"/>
            <a:ext cx="449642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17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D1744E-F287-3975-3574-34B4711B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71" y="1892319"/>
            <a:ext cx="10269383" cy="35152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C3BA6-5865-A17C-741C-BF9F11FE8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1"/>
          <a:stretch/>
        </p:blipFill>
        <p:spPr>
          <a:xfrm>
            <a:off x="7818427" y="725768"/>
            <a:ext cx="414656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1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C2BD12-1DE6-2F48-8FC6-4E1D29C3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5" y="1955704"/>
            <a:ext cx="10231278" cy="34866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13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C8CA-7E5D-4F7D-7414-BFCB3FC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A99B4A51-33D5-B5E3-4BBD-F19C19543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645000"/>
              </p:ext>
            </p:extLst>
          </p:nvPr>
        </p:nvGraphicFramePr>
        <p:xfrm>
          <a:off x="2032000" y="2716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44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2A82E6-97B7-F428-4DA1-96BE0010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35" y="1974757"/>
            <a:ext cx="10288436" cy="34675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0539FB-F9B6-91F0-5F67-DADF5B0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82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F07B-2060-3DF7-1195-5D0FC799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Understanding Kalman Filters - MATLAB">
            <a:extLst>
              <a:ext uri="{FF2B5EF4-FFF2-40B4-BE49-F238E27FC236}">
                <a16:creationId xmlns:a16="http://schemas.microsoft.com/office/drawing/2014/main" id="{87F8AF31-9FF6-0FF4-B313-86B17CCF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06" y="714183"/>
            <a:ext cx="8091179" cy="45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8093E6-FE2D-1B0F-42CD-A1DB7300750E}"/>
              </a:ext>
            </a:extLst>
          </p:cNvPr>
          <p:cNvCxnSpPr/>
          <p:nvPr/>
        </p:nvCxnSpPr>
        <p:spPr>
          <a:xfrm flipH="1" flipV="1">
            <a:off x="4081047" y="2295205"/>
            <a:ext cx="1159876" cy="632102"/>
          </a:xfrm>
          <a:prstGeom prst="line">
            <a:avLst/>
          </a:prstGeom>
          <a:ln>
            <a:solidFill>
              <a:srgbClr val="A2A2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0E6626-497A-318B-BFB4-ECE6E5EF881F}"/>
              </a:ext>
            </a:extLst>
          </p:cNvPr>
          <p:cNvCxnSpPr>
            <a:cxnSpLocks/>
          </p:cNvCxnSpPr>
          <p:nvPr/>
        </p:nvCxnSpPr>
        <p:spPr>
          <a:xfrm flipH="1" flipV="1">
            <a:off x="4081047" y="2295205"/>
            <a:ext cx="2209289" cy="248514"/>
          </a:xfrm>
          <a:prstGeom prst="line">
            <a:avLst/>
          </a:prstGeom>
          <a:ln>
            <a:solidFill>
              <a:srgbClr val="A2A2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B3A6A4-D572-093E-5CFC-818849BB3D15}"/>
              </a:ext>
            </a:extLst>
          </p:cNvPr>
          <p:cNvSpPr txBox="1"/>
          <p:nvPr/>
        </p:nvSpPr>
        <p:spPr>
          <a:xfrm>
            <a:off x="2957991" y="2056857"/>
            <a:ext cx="14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곱해준다</a:t>
            </a:r>
          </a:p>
        </p:txBody>
      </p:sp>
    </p:spTree>
    <p:extLst>
      <p:ext uri="{BB962C8B-B14F-4D97-AF65-F5344CB8AC3E}">
        <p14:creationId xmlns:p14="http://schemas.microsoft.com/office/powerpoint/2010/main" val="401509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22B2A302-63D4-BE4D-4164-8E6C548B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3300" y="5578475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7C29-3C3E-6A65-B529-9EEF21F683D9}"/>
              </a:ext>
            </a:extLst>
          </p:cNvPr>
          <p:cNvSpPr/>
          <p:nvPr/>
        </p:nvSpPr>
        <p:spPr>
          <a:xfrm>
            <a:off x="8352337" y="3068455"/>
            <a:ext cx="368215" cy="2454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Make sense of Kalman Filter. This material is made available from… | by ...">
            <a:extLst>
              <a:ext uri="{FF2B5EF4-FFF2-40B4-BE49-F238E27FC236}">
                <a16:creationId xmlns:a16="http://schemas.microsoft.com/office/drawing/2014/main" id="{A2234091-2745-8187-B1A9-A36487F8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79" y="907081"/>
            <a:ext cx="7464532" cy="411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1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170557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14343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39034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4119806" y="1262241"/>
            <a:ext cx="3607498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/>
              <a:t>메모리 부담이 적다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956C7-A1D7-69CB-C518-E75972751243}"/>
              </a:ext>
            </a:extLst>
          </p:cNvPr>
          <p:cNvCxnSpPr/>
          <p:nvPr/>
        </p:nvCxnSpPr>
        <p:spPr>
          <a:xfrm>
            <a:off x="1340285" y="3429000"/>
            <a:ext cx="739035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F9384-44B5-B5F7-2E43-4234EEE3C613}"/>
              </a:ext>
            </a:extLst>
          </p:cNvPr>
          <p:cNvSpPr txBox="1"/>
          <p:nvPr/>
        </p:nvSpPr>
        <p:spPr>
          <a:xfrm>
            <a:off x="8332941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X[n-1]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FC6C1-57AD-E997-8B1F-9C20173C31D0}"/>
              </a:ext>
            </a:extLst>
          </p:cNvPr>
          <p:cNvSpPr txBox="1"/>
          <p:nvPr/>
        </p:nvSpPr>
        <p:spPr>
          <a:xfrm>
            <a:off x="1135693" y="37108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68462A-968F-EEDD-E261-3AC64B3FBA01}"/>
              </a:ext>
            </a:extLst>
          </p:cNvPr>
          <p:cNvCxnSpPr/>
          <p:nvPr/>
        </p:nvCxnSpPr>
        <p:spPr>
          <a:xfrm>
            <a:off x="8720192" y="3189961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84F4CB-4B5B-E754-9DC2-7B4EB4A67348}"/>
              </a:ext>
            </a:extLst>
          </p:cNvPr>
          <p:cNvCxnSpPr/>
          <p:nvPr/>
        </p:nvCxnSpPr>
        <p:spPr>
          <a:xfrm>
            <a:off x="1342377" y="3194136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657789-7A3F-4E50-882C-CDE2978F573A}"/>
              </a:ext>
            </a:extLst>
          </p:cNvPr>
          <p:cNvSpPr/>
          <p:nvPr/>
        </p:nvSpPr>
        <p:spPr>
          <a:xfrm>
            <a:off x="859168" y="2807283"/>
            <a:ext cx="8475077" cy="1503720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B4917-6154-A8C4-6065-305D79987992}"/>
              </a:ext>
            </a:extLst>
          </p:cNvPr>
          <p:cNvSpPr txBox="1"/>
          <p:nvPr/>
        </p:nvSpPr>
        <p:spPr>
          <a:xfrm>
            <a:off x="836665" y="2268855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55DDC-0338-B677-0244-1BA7366CA2AD}"/>
              </a:ext>
            </a:extLst>
          </p:cNvPr>
          <p:cNvSpPr txBox="1"/>
          <p:nvPr/>
        </p:nvSpPr>
        <p:spPr>
          <a:xfrm>
            <a:off x="859168" y="4799053"/>
            <a:ext cx="603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데이터를 모두 더해준 후 </a:t>
            </a:r>
            <a:r>
              <a:rPr lang="en-US" altLang="ko-KR" dirty="0"/>
              <a:t>N</a:t>
            </a:r>
            <a:r>
              <a:rPr lang="ko-KR" altLang="en-US" dirty="0"/>
              <a:t>으로 나누어 준다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CB82CA-B6C7-DC33-176D-30D78FAF0DC8}"/>
              </a:ext>
            </a:extLst>
          </p:cNvPr>
          <p:cNvCxnSpPr/>
          <p:nvPr/>
        </p:nvCxnSpPr>
        <p:spPr>
          <a:xfrm>
            <a:off x="3814175" y="3194137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28AA-A6CE-FEAD-4BBB-949F4E3E7BF6}"/>
              </a:ext>
            </a:extLst>
          </p:cNvPr>
          <p:cNvSpPr txBox="1"/>
          <p:nvPr/>
        </p:nvSpPr>
        <p:spPr>
          <a:xfrm>
            <a:off x="3528165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E36404-6F19-E51C-3B8B-3B6794F8B83B}"/>
              </a:ext>
            </a:extLst>
          </p:cNvPr>
          <p:cNvSpPr/>
          <p:nvPr/>
        </p:nvSpPr>
        <p:spPr>
          <a:xfrm>
            <a:off x="1183402" y="2977699"/>
            <a:ext cx="2860824" cy="1130652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3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39034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4119806" y="1262241"/>
            <a:ext cx="3607498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/>
              <a:t>메모리 부담이 적다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956C7-A1D7-69CB-C518-E75972751243}"/>
              </a:ext>
            </a:extLst>
          </p:cNvPr>
          <p:cNvCxnSpPr/>
          <p:nvPr/>
        </p:nvCxnSpPr>
        <p:spPr>
          <a:xfrm>
            <a:off x="1340285" y="3429000"/>
            <a:ext cx="739035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F9384-44B5-B5F7-2E43-4234EEE3C613}"/>
              </a:ext>
            </a:extLst>
          </p:cNvPr>
          <p:cNvSpPr txBox="1"/>
          <p:nvPr/>
        </p:nvSpPr>
        <p:spPr>
          <a:xfrm>
            <a:off x="8332941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X[n-1]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FC6C1-57AD-E997-8B1F-9C20173C31D0}"/>
              </a:ext>
            </a:extLst>
          </p:cNvPr>
          <p:cNvSpPr txBox="1"/>
          <p:nvPr/>
        </p:nvSpPr>
        <p:spPr>
          <a:xfrm>
            <a:off x="1135693" y="37108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68462A-968F-EEDD-E261-3AC64B3FBA01}"/>
              </a:ext>
            </a:extLst>
          </p:cNvPr>
          <p:cNvCxnSpPr/>
          <p:nvPr/>
        </p:nvCxnSpPr>
        <p:spPr>
          <a:xfrm>
            <a:off x="8720192" y="3189961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84F4CB-4B5B-E754-9DC2-7B4EB4A67348}"/>
              </a:ext>
            </a:extLst>
          </p:cNvPr>
          <p:cNvCxnSpPr/>
          <p:nvPr/>
        </p:nvCxnSpPr>
        <p:spPr>
          <a:xfrm>
            <a:off x="1342377" y="3194136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DB4917-6154-A8C4-6065-305D79987992}"/>
              </a:ext>
            </a:extLst>
          </p:cNvPr>
          <p:cNvSpPr txBox="1"/>
          <p:nvPr/>
        </p:nvSpPr>
        <p:spPr>
          <a:xfrm>
            <a:off x="836665" y="2268855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D4CD59-030C-0495-2D75-5C1BB5245DBC}"/>
              </a:ext>
            </a:extLst>
          </p:cNvPr>
          <p:cNvGrpSpPr/>
          <p:nvPr/>
        </p:nvGrpSpPr>
        <p:grpSpPr>
          <a:xfrm>
            <a:off x="2693857" y="2217528"/>
            <a:ext cx="1429900" cy="740552"/>
            <a:chOff x="7523812" y="4782250"/>
            <a:chExt cx="1429900" cy="74055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657789-7A3F-4E50-882C-CDE2978F573A}"/>
                </a:ext>
              </a:extLst>
            </p:cNvPr>
            <p:cNvSpPr/>
            <p:nvPr/>
          </p:nvSpPr>
          <p:spPr>
            <a:xfrm>
              <a:off x="7523812" y="4782250"/>
              <a:ext cx="1386942" cy="740552"/>
            </a:xfrm>
            <a:prstGeom prst="rect">
              <a:avLst/>
            </a:prstGeom>
            <a:noFill/>
            <a:ln w="28575">
              <a:solidFill>
                <a:srgbClr val="1D0C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B55DDC-0338-B677-0244-1BA7366CA2AD}"/>
                </a:ext>
              </a:extLst>
            </p:cNvPr>
            <p:cNvSpPr txBox="1"/>
            <p:nvPr/>
          </p:nvSpPr>
          <p:spPr>
            <a:xfrm>
              <a:off x="7566770" y="4928748"/>
              <a:ext cx="1386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누적평균값</a:t>
              </a:r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971F73-0712-A51A-B2A9-CC4F813DA8B5}"/>
              </a:ext>
            </a:extLst>
          </p:cNvPr>
          <p:cNvCxnSpPr/>
          <p:nvPr/>
        </p:nvCxnSpPr>
        <p:spPr>
          <a:xfrm>
            <a:off x="3814175" y="3194137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BDFC2C-64B0-D79C-D673-B5686DD0F867}"/>
              </a:ext>
            </a:extLst>
          </p:cNvPr>
          <p:cNvSpPr txBox="1"/>
          <p:nvPr/>
        </p:nvSpPr>
        <p:spPr>
          <a:xfrm>
            <a:off x="3528165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1E527-1537-08EE-5725-313538FA0B91}"/>
              </a:ext>
            </a:extLst>
          </p:cNvPr>
          <p:cNvSpPr/>
          <p:nvPr/>
        </p:nvSpPr>
        <p:spPr>
          <a:xfrm>
            <a:off x="3602368" y="3141905"/>
            <a:ext cx="441857" cy="966446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4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39034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4119806" y="1262241"/>
            <a:ext cx="3607498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/>
              <a:t>메모리 부담이 적다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956C7-A1D7-69CB-C518-E75972751243}"/>
              </a:ext>
            </a:extLst>
          </p:cNvPr>
          <p:cNvCxnSpPr/>
          <p:nvPr/>
        </p:nvCxnSpPr>
        <p:spPr>
          <a:xfrm>
            <a:off x="1340285" y="3429000"/>
            <a:ext cx="739035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F9384-44B5-B5F7-2E43-4234EEE3C613}"/>
              </a:ext>
            </a:extLst>
          </p:cNvPr>
          <p:cNvSpPr txBox="1"/>
          <p:nvPr/>
        </p:nvSpPr>
        <p:spPr>
          <a:xfrm>
            <a:off x="8332941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X[n-1]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FC6C1-57AD-E997-8B1F-9C20173C31D0}"/>
              </a:ext>
            </a:extLst>
          </p:cNvPr>
          <p:cNvSpPr txBox="1"/>
          <p:nvPr/>
        </p:nvSpPr>
        <p:spPr>
          <a:xfrm>
            <a:off x="1135693" y="37108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68462A-968F-EEDD-E261-3AC64B3FBA01}"/>
              </a:ext>
            </a:extLst>
          </p:cNvPr>
          <p:cNvCxnSpPr/>
          <p:nvPr/>
        </p:nvCxnSpPr>
        <p:spPr>
          <a:xfrm>
            <a:off x="8720192" y="3189961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84F4CB-4B5B-E754-9DC2-7B4EB4A67348}"/>
              </a:ext>
            </a:extLst>
          </p:cNvPr>
          <p:cNvCxnSpPr/>
          <p:nvPr/>
        </p:nvCxnSpPr>
        <p:spPr>
          <a:xfrm>
            <a:off x="1342377" y="3194136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DB4917-6154-A8C4-6065-305D79987992}"/>
              </a:ext>
            </a:extLst>
          </p:cNvPr>
          <p:cNvSpPr txBox="1"/>
          <p:nvPr/>
        </p:nvSpPr>
        <p:spPr>
          <a:xfrm>
            <a:off x="836665" y="2268855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D4CD59-030C-0495-2D75-5C1BB5245DBC}"/>
              </a:ext>
            </a:extLst>
          </p:cNvPr>
          <p:cNvGrpSpPr/>
          <p:nvPr/>
        </p:nvGrpSpPr>
        <p:grpSpPr>
          <a:xfrm>
            <a:off x="2693857" y="2217528"/>
            <a:ext cx="1429900" cy="740552"/>
            <a:chOff x="7523812" y="4782250"/>
            <a:chExt cx="1429900" cy="74055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657789-7A3F-4E50-882C-CDE2978F573A}"/>
                </a:ext>
              </a:extLst>
            </p:cNvPr>
            <p:cNvSpPr/>
            <p:nvPr/>
          </p:nvSpPr>
          <p:spPr>
            <a:xfrm>
              <a:off x="7523812" y="4782250"/>
              <a:ext cx="1386942" cy="740552"/>
            </a:xfrm>
            <a:prstGeom prst="rect">
              <a:avLst/>
            </a:prstGeom>
            <a:noFill/>
            <a:ln w="28575">
              <a:solidFill>
                <a:srgbClr val="1D0C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B55DDC-0338-B677-0244-1BA7366CA2AD}"/>
                </a:ext>
              </a:extLst>
            </p:cNvPr>
            <p:cNvSpPr txBox="1"/>
            <p:nvPr/>
          </p:nvSpPr>
          <p:spPr>
            <a:xfrm>
              <a:off x="7566770" y="4928748"/>
              <a:ext cx="1386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누적평균값</a:t>
              </a:r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971F73-0712-A51A-B2A9-CC4F813DA8B5}"/>
              </a:ext>
            </a:extLst>
          </p:cNvPr>
          <p:cNvCxnSpPr/>
          <p:nvPr/>
        </p:nvCxnSpPr>
        <p:spPr>
          <a:xfrm>
            <a:off x="3814175" y="3194137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BDFC2C-64B0-D79C-D673-B5686DD0F867}"/>
              </a:ext>
            </a:extLst>
          </p:cNvPr>
          <p:cNvSpPr txBox="1"/>
          <p:nvPr/>
        </p:nvSpPr>
        <p:spPr>
          <a:xfrm>
            <a:off x="3528165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1E527-1537-08EE-5725-313538FA0B91}"/>
              </a:ext>
            </a:extLst>
          </p:cNvPr>
          <p:cNvSpPr/>
          <p:nvPr/>
        </p:nvSpPr>
        <p:spPr>
          <a:xfrm>
            <a:off x="3602368" y="3141905"/>
            <a:ext cx="441857" cy="966446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1992-C711-97F8-7AF3-DAEE66BBB133}"/>
              </a:ext>
            </a:extLst>
          </p:cNvPr>
          <p:cNvSpPr txBox="1"/>
          <p:nvPr/>
        </p:nvSpPr>
        <p:spPr>
          <a:xfrm>
            <a:off x="2693857" y="4432130"/>
            <a:ext cx="6971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칼만 필터를 이용한다면 단순히 직전 </a:t>
            </a:r>
            <a:r>
              <a:rPr lang="ko-KR" altLang="en-US" dirty="0" err="1"/>
              <a:t>추정값과</a:t>
            </a:r>
            <a:r>
              <a:rPr lang="ko-KR" altLang="en-US" dirty="0"/>
              <a:t> </a:t>
            </a:r>
            <a:r>
              <a:rPr lang="ko-KR" altLang="en-US" dirty="0" err="1"/>
              <a:t>예측값만</a:t>
            </a:r>
            <a:r>
              <a:rPr lang="ko-KR" altLang="en-US" dirty="0"/>
              <a:t> 알면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이렇게 </a:t>
            </a:r>
            <a:r>
              <a:rPr lang="ko-KR" altLang="en-US" dirty="0" err="1"/>
              <a:t>직전값을</a:t>
            </a:r>
            <a:r>
              <a:rPr lang="ko-KR" altLang="en-US" dirty="0"/>
              <a:t> 다시 활용하는 필터를 </a:t>
            </a:r>
            <a:r>
              <a:rPr lang="en-US" altLang="ko-KR" sz="2000" b="1" dirty="0">
                <a:solidFill>
                  <a:schemeClr val="accent1"/>
                </a:solidFill>
              </a:rPr>
              <a:t>Recursive Filter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26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390348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4119806" y="1262241"/>
            <a:ext cx="3607498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/>
              <a:t>메모리 부담이 적다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956C7-A1D7-69CB-C518-E75972751243}"/>
              </a:ext>
            </a:extLst>
          </p:cNvPr>
          <p:cNvCxnSpPr/>
          <p:nvPr/>
        </p:nvCxnSpPr>
        <p:spPr>
          <a:xfrm>
            <a:off x="1340285" y="3429000"/>
            <a:ext cx="739035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F9384-44B5-B5F7-2E43-4234EEE3C613}"/>
              </a:ext>
            </a:extLst>
          </p:cNvPr>
          <p:cNvSpPr txBox="1"/>
          <p:nvPr/>
        </p:nvSpPr>
        <p:spPr>
          <a:xfrm>
            <a:off x="8332941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X[n-1]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FC6C1-57AD-E997-8B1F-9C20173C31D0}"/>
              </a:ext>
            </a:extLst>
          </p:cNvPr>
          <p:cNvSpPr txBox="1"/>
          <p:nvPr/>
        </p:nvSpPr>
        <p:spPr>
          <a:xfrm>
            <a:off x="1135693" y="37108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68462A-968F-EEDD-E261-3AC64B3FBA01}"/>
              </a:ext>
            </a:extLst>
          </p:cNvPr>
          <p:cNvCxnSpPr/>
          <p:nvPr/>
        </p:nvCxnSpPr>
        <p:spPr>
          <a:xfrm>
            <a:off x="8720192" y="3189961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84F4CB-4B5B-E754-9DC2-7B4EB4A67348}"/>
              </a:ext>
            </a:extLst>
          </p:cNvPr>
          <p:cNvCxnSpPr/>
          <p:nvPr/>
        </p:nvCxnSpPr>
        <p:spPr>
          <a:xfrm>
            <a:off x="1342377" y="3194136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DB4917-6154-A8C4-6065-305D79987992}"/>
              </a:ext>
            </a:extLst>
          </p:cNvPr>
          <p:cNvSpPr txBox="1"/>
          <p:nvPr/>
        </p:nvSpPr>
        <p:spPr>
          <a:xfrm>
            <a:off x="836665" y="2268855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D4CD59-030C-0495-2D75-5C1BB5245DBC}"/>
              </a:ext>
            </a:extLst>
          </p:cNvPr>
          <p:cNvGrpSpPr/>
          <p:nvPr/>
        </p:nvGrpSpPr>
        <p:grpSpPr>
          <a:xfrm>
            <a:off x="2693857" y="2217528"/>
            <a:ext cx="1429900" cy="740552"/>
            <a:chOff x="7523812" y="4782250"/>
            <a:chExt cx="1429900" cy="74055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657789-7A3F-4E50-882C-CDE2978F573A}"/>
                </a:ext>
              </a:extLst>
            </p:cNvPr>
            <p:cNvSpPr/>
            <p:nvPr/>
          </p:nvSpPr>
          <p:spPr>
            <a:xfrm>
              <a:off x="7523812" y="4782250"/>
              <a:ext cx="1386942" cy="740552"/>
            </a:xfrm>
            <a:prstGeom prst="rect">
              <a:avLst/>
            </a:prstGeom>
            <a:noFill/>
            <a:ln w="28575">
              <a:solidFill>
                <a:srgbClr val="1D0C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B55DDC-0338-B677-0244-1BA7366CA2AD}"/>
                </a:ext>
              </a:extLst>
            </p:cNvPr>
            <p:cNvSpPr txBox="1"/>
            <p:nvPr/>
          </p:nvSpPr>
          <p:spPr>
            <a:xfrm>
              <a:off x="7566770" y="4928748"/>
              <a:ext cx="1386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누적평균값</a:t>
              </a:r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971F73-0712-A51A-B2A9-CC4F813DA8B5}"/>
              </a:ext>
            </a:extLst>
          </p:cNvPr>
          <p:cNvCxnSpPr/>
          <p:nvPr/>
        </p:nvCxnSpPr>
        <p:spPr>
          <a:xfrm>
            <a:off x="3814175" y="3194137"/>
            <a:ext cx="0" cy="48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BDFC2C-64B0-D79C-D673-B5686DD0F867}"/>
              </a:ext>
            </a:extLst>
          </p:cNvPr>
          <p:cNvSpPr txBox="1"/>
          <p:nvPr/>
        </p:nvSpPr>
        <p:spPr>
          <a:xfrm>
            <a:off x="3528165" y="3706735"/>
            <a:ext cx="7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1E527-1537-08EE-5725-313538FA0B91}"/>
              </a:ext>
            </a:extLst>
          </p:cNvPr>
          <p:cNvSpPr/>
          <p:nvPr/>
        </p:nvSpPr>
        <p:spPr>
          <a:xfrm>
            <a:off x="3602368" y="3141905"/>
            <a:ext cx="441857" cy="966446"/>
          </a:xfrm>
          <a:prstGeom prst="rect">
            <a:avLst/>
          </a:prstGeom>
          <a:noFill/>
          <a:ln w="28575">
            <a:solidFill>
              <a:srgbClr val="1D0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1992-C711-97F8-7AF3-DAEE66BBB133}"/>
              </a:ext>
            </a:extLst>
          </p:cNvPr>
          <p:cNvSpPr txBox="1"/>
          <p:nvPr/>
        </p:nvSpPr>
        <p:spPr>
          <a:xfrm>
            <a:off x="2693857" y="4432130"/>
            <a:ext cx="6971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칼만 필터를 이용한다면 단순히 직전 </a:t>
            </a:r>
            <a:r>
              <a:rPr lang="ko-KR" altLang="en-US" dirty="0" err="1"/>
              <a:t>추정값과</a:t>
            </a:r>
            <a:r>
              <a:rPr lang="ko-KR" altLang="en-US" dirty="0"/>
              <a:t> </a:t>
            </a:r>
            <a:r>
              <a:rPr lang="ko-KR" altLang="en-US" dirty="0" err="1"/>
              <a:t>예측값만</a:t>
            </a:r>
            <a:r>
              <a:rPr lang="ko-KR" altLang="en-US" dirty="0"/>
              <a:t> 알면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이렇게 </a:t>
            </a:r>
            <a:r>
              <a:rPr lang="ko-KR" altLang="en-US" dirty="0" err="1"/>
              <a:t>직전값을</a:t>
            </a:r>
            <a:r>
              <a:rPr lang="ko-KR" altLang="en-US" dirty="0"/>
              <a:t> 다시 활용하는 필터를 </a:t>
            </a:r>
            <a:r>
              <a:rPr lang="en-US" altLang="ko-KR" sz="2000" b="1" dirty="0">
                <a:solidFill>
                  <a:schemeClr val="accent1"/>
                </a:solidFill>
              </a:rPr>
              <a:t>Recursive Filter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87DE3-F846-DF27-4A23-2F38EA789160}"/>
              </a:ext>
            </a:extLst>
          </p:cNvPr>
          <p:cNvSpPr txBox="1"/>
          <p:nvPr/>
        </p:nvSpPr>
        <p:spPr>
          <a:xfrm>
            <a:off x="4484813" y="2362607"/>
            <a:ext cx="6971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! </a:t>
            </a:r>
            <a:r>
              <a:rPr lang="ko-KR" altLang="en-US" dirty="0"/>
              <a:t>신뢰도가 높은 결과를 얻으려면 데이터가 </a:t>
            </a:r>
            <a:r>
              <a:rPr lang="ko-KR" altLang="en-US" dirty="0" err="1"/>
              <a:t>쌓여야한다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초기에 </a:t>
            </a:r>
            <a:r>
              <a:rPr lang="ko-KR" altLang="en-US" sz="2000" b="1" dirty="0">
                <a:solidFill>
                  <a:schemeClr val="accent1"/>
                </a:solidFill>
              </a:rPr>
              <a:t>불안정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42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1022911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사용조건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1208760" y="2668044"/>
            <a:ext cx="10039612" cy="1686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선형적인</a:t>
            </a:r>
            <a:r>
              <a:rPr lang="en-US" altLang="ko-KR" sz="2800" b="1" dirty="0">
                <a:solidFill>
                  <a:schemeClr val="accent1"/>
                </a:solidFill>
              </a:rPr>
              <a:t>(Linear) </a:t>
            </a:r>
            <a:r>
              <a:rPr lang="ko-KR" altLang="en-US" sz="2800" dirty="0"/>
              <a:t>경우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정규분포</a:t>
            </a:r>
            <a:r>
              <a:rPr lang="en-US" altLang="ko-KR" sz="2800" b="1" dirty="0">
                <a:solidFill>
                  <a:schemeClr val="accent1"/>
                </a:solidFill>
              </a:rPr>
              <a:t>(Gaussian Distribution)</a:t>
            </a:r>
            <a:r>
              <a:rPr lang="ko-KR" altLang="en-US" sz="2800" dirty="0"/>
              <a:t>를 따르는 경우</a:t>
            </a:r>
          </a:p>
        </p:txBody>
      </p:sp>
    </p:spTree>
    <p:extLst>
      <p:ext uri="{BB962C8B-B14F-4D97-AF65-F5344CB8AC3E}">
        <p14:creationId xmlns:p14="http://schemas.microsoft.com/office/powerpoint/2010/main" val="221720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231249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사용조건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1208760" y="1158365"/>
            <a:ext cx="10039612" cy="130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선형적인</a:t>
            </a:r>
            <a:r>
              <a:rPr lang="en-US" altLang="ko-KR" sz="2800" b="1" dirty="0">
                <a:solidFill>
                  <a:schemeClr val="accent1"/>
                </a:solidFill>
              </a:rPr>
              <a:t>(Linear) </a:t>
            </a:r>
            <a:r>
              <a:rPr lang="ko-KR" altLang="en-US" sz="2800" dirty="0"/>
              <a:t>경우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정규분포</a:t>
            </a:r>
            <a:r>
              <a:rPr lang="en-US" altLang="ko-KR" sz="2800" b="1" dirty="0">
                <a:solidFill>
                  <a:schemeClr val="accent1"/>
                </a:solidFill>
              </a:rPr>
              <a:t>(Gaussian Distribution)</a:t>
            </a:r>
            <a:r>
              <a:rPr lang="ko-KR" altLang="en-US" sz="2800" dirty="0"/>
              <a:t>를 따르는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357AD-B361-177E-7773-6CE21640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5" y="2694744"/>
            <a:ext cx="1105054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1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BDC01-4140-F768-B96D-564CBFEA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Kalman Filter</a:t>
            </a:r>
            <a:endParaRPr lang="ko-KR" altLang="en-US" dirty="0"/>
          </a:p>
        </p:txBody>
      </p:sp>
      <p:pic>
        <p:nvPicPr>
          <p:cNvPr id="1026" name="Picture 2" descr="칼만 필터는 어렵지 않아 대표 이미지">
            <a:extLst>
              <a:ext uri="{FF2B5EF4-FFF2-40B4-BE49-F238E27FC236}">
                <a16:creationId xmlns:a16="http://schemas.microsoft.com/office/drawing/2014/main" id="{5C5847B1-8FA5-CC73-9C7D-C1E5EAE8B5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9" y="1599947"/>
            <a:ext cx="3150711" cy="394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래픽 6" descr="닫힌 따옴표 단색으로 채워진">
            <a:extLst>
              <a:ext uri="{FF2B5EF4-FFF2-40B4-BE49-F238E27FC236}">
                <a16:creationId xmlns:a16="http://schemas.microsoft.com/office/drawing/2014/main" id="{A8B5452A-76ED-0F0F-CF39-3C59C2642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6472" y="1862154"/>
            <a:ext cx="914400" cy="914400"/>
          </a:xfrm>
          <a:prstGeom prst="rect">
            <a:avLst/>
          </a:prstGeom>
        </p:spPr>
      </p:pic>
      <p:pic>
        <p:nvPicPr>
          <p:cNvPr id="8" name="그래픽 7" descr="닫힌 따옴표 단색으로 채워진">
            <a:extLst>
              <a:ext uri="{FF2B5EF4-FFF2-40B4-BE49-F238E27FC236}">
                <a16:creationId xmlns:a16="http://schemas.microsoft.com/office/drawing/2014/main" id="{1710BBE1-26DC-5D1C-1E1F-F29318914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024085" y="186215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9F6B12-A597-6D2C-920E-6092DB32D73B}"/>
              </a:ext>
            </a:extLst>
          </p:cNvPr>
          <p:cNvSpPr txBox="1"/>
          <p:nvPr/>
        </p:nvSpPr>
        <p:spPr>
          <a:xfrm>
            <a:off x="4898788" y="5331727"/>
            <a:ext cx="719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 optimal </a:t>
            </a:r>
            <a:r>
              <a:rPr lang="en-US" altLang="ko-KR" sz="2400" dirty="0">
                <a:solidFill>
                  <a:schemeClr val="accent1"/>
                </a:solidFill>
              </a:rPr>
              <a:t>recursive</a:t>
            </a:r>
            <a:r>
              <a:rPr lang="en-US" altLang="ko-KR" sz="2400" dirty="0"/>
              <a:t> data processing algorithm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DE83F-353B-5A1F-088D-3849C8642756}"/>
              </a:ext>
            </a:extLst>
          </p:cNvPr>
          <p:cNvSpPr txBox="1"/>
          <p:nvPr/>
        </p:nvSpPr>
        <p:spPr>
          <a:xfrm>
            <a:off x="5826204" y="2479303"/>
            <a:ext cx="4532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시계열의 상태공간 모델 중 하나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측정 불가능한 상태를 추정하기 위해 개발된 방법으로 </a:t>
            </a:r>
            <a:r>
              <a:rPr lang="ko-KR" altLang="en-US" sz="2400" b="1" dirty="0">
                <a:solidFill>
                  <a:schemeClr val="accent1"/>
                </a:solidFill>
              </a:rPr>
              <a:t>측정할 수 있는 정보에서 측정할 수 없는 정보를 추출하는 방법</a:t>
            </a:r>
          </a:p>
        </p:txBody>
      </p:sp>
    </p:spTree>
    <p:extLst>
      <p:ext uri="{BB962C8B-B14F-4D97-AF65-F5344CB8AC3E}">
        <p14:creationId xmlns:p14="http://schemas.microsoft.com/office/powerpoint/2010/main" val="426395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29" y="231249"/>
            <a:ext cx="570185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Kalman Filter </a:t>
            </a:r>
            <a:r>
              <a:rPr lang="ko-KR" altLang="en-US" dirty="0"/>
              <a:t>사용조건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C514-0BC2-31E4-8DA5-8BFBA7EA2D2E}"/>
              </a:ext>
            </a:extLst>
          </p:cNvPr>
          <p:cNvSpPr txBox="1"/>
          <p:nvPr/>
        </p:nvSpPr>
        <p:spPr>
          <a:xfrm>
            <a:off x="1208760" y="1158365"/>
            <a:ext cx="10039612" cy="130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선형적인</a:t>
            </a:r>
            <a:r>
              <a:rPr lang="en-US" altLang="ko-KR" sz="2800" b="1" dirty="0">
                <a:solidFill>
                  <a:schemeClr val="accent1"/>
                </a:solidFill>
              </a:rPr>
              <a:t>(Linear) </a:t>
            </a:r>
            <a:r>
              <a:rPr lang="ko-KR" altLang="en-US" sz="2800" dirty="0"/>
              <a:t>경우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시스템 모델이 </a:t>
            </a:r>
            <a:r>
              <a:rPr lang="ko-KR" altLang="en-US" sz="2800" b="1" dirty="0">
                <a:solidFill>
                  <a:schemeClr val="accent1"/>
                </a:solidFill>
              </a:rPr>
              <a:t>정규분포</a:t>
            </a:r>
            <a:r>
              <a:rPr lang="en-US" altLang="ko-KR" sz="2800" b="1" dirty="0">
                <a:solidFill>
                  <a:schemeClr val="accent1"/>
                </a:solidFill>
              </a:rPr>
              <a:t>(Gaussian Distribution)</a:t>
            </a:r>
            <a:r>
              <a:rPr lang="ko-KR" altLang="en-US" sz="2800" dirty="0"/>
              <a:t>를 따르는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6CEAD-94B3-2687-52C2-40703725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2618222"/>
            <a:ext cx="1124106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41E6756-799E-5CEC-0ABA-955F4A050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519" y="835663"/>
            <a:ext cx="10116962" cy="4220164"/>
          </a:xfrm>
        </p:spPr>
      </p:pic>
    </p:spTree>
    <p:extLst>
      <p:ext uri="{BB962C8B-B14F-4D97-AF65-F5344CB8AC3E}">
        <p14:creationId xmlns:p14="http://schemas.microsoft.com/office/powerpoint/2010/main" val="394196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A171-5E7C-AD33-091E-7909D4C7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EKF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EA15924-26D9-D2D9-233F-CC3D461C1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627" y="536872"/>
            <a:ext cx="7658160" cy="5158183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BB4FBD-D0C2-FF38-6824-2EF93D34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5" y="3116612"/>
            <a:ext cx="3352122" cy="2260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00F6A-3A69-3A5B-1807-C2C729509CC5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확장칼만필터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1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A171-5E7C-AD33-091E-7909D4C7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EKF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EA15924-26D9-D2D9-233F-CC3D461C1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627" y="536872"/>
            <a:ext cx="7658160" cy="5158183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BB4FBD-D0C2-FF38-6824-2EF93D34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5" y="3116612"/>
            <a:ext cx="3352122" cy="2260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00F6A-3A69-3A5B-1807-C2C729509CC5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확장칼만필터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024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UKF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43E499-DFD5-BD3D-48EF-ED31C8E24C57}"/>
              </a:ext>
            </a:extLst>
          </p:cNvPr>
          <p:cNvGrpSpPr/>
          <p:nvPr/>
        </p:nvGrpSpPr>
        <p:grpSpPr>
          <a:xfrm>
            <a:off x="3754721" y="1339358"/>
            <a:ext cx="5956364" cy="4179283"/>
            <a:chOff x="3687215" y="1902398"/>
            <a:chExt cx="4806272" cy="3372321"/>
          </a:xfrm>
        </p:grpSpPr>
        <p:pic>
          <p:nvPicPr>
            <p:cNvPr id="8" name="내용 개체 틀 6">
              <a:extLst>
                <a:ext uri="{FF2B5EF4-FFF2-40B4-BE49-F238E27FC236}">
                  <a16:creationId xmlns:a16="http://schemas.microsoft.com/office/drawing/2014/main" id="{D8AF2F1C-FA31-7816-7566-38FCFD919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767"/>
            <a:stretch/>
          </p:blipFill>
          <p:spPr>
            <a:xfrm>
              <a:off x="3687215" y="1902398"/>
              <a:ext cx="3775271" cy="337232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27D871-1199-6D0D-29B5-650A4B216454}"/>
                </a:ext>
              </a:extLst>
            </p:cNvPr>
            <p:cNvSpPr/>
            <p:nvPr/>
          </p:nvSpPr>
          <p:spPr>
            <a:xfrm>
              <a:off x="6572634" y="2307479"/>
              <a:ext cx="1920853" cy="117215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7A7698-00A5-03F9-C475-32600ACBEC46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무향칼만필터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5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UKF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A494B9B-2719-60F1-B4DA-6107BE16E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83" y="1742839"/>
            <a:ext cx="9383434" cy="33723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C77D12-5887-3DFE-AD45-9BC13E07B5CE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무향칼만필터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71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UKF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43E499-DFD5-BD3D-48EF-ED31C8E24C57}"/>
              </a:ext>
            </a:extLst>
          </p:cNvPr>
          <p:cNvGrpSpPr/>
          <p:nvPr/>
        </p:nvGrpSpPr>
        <p:grpSpPr>
          <a:xfrm>
            <a:off x="3754721" y="1339358"/>
            <a:ext cx="5956364" cy="4179283"/>
            <a:chOff x="3687215" y="1902398"/>
            <a:chExt cx="4806272" cy="3372321"/>
          </a:xfrm>
        </p:grpSpPr>
        <p:pic>
          <p:nvPicPr>
            <p:cNvPr id="8" name="내용 개체 틀 6">
              <a:extLst>
                <a:ext uri="{FF2B5EF4-FFF2-40B4-BE49-F238E27FC236}">
                  <a16:creationId xmlns:a16="http://schemas.microsoft.com/office/drawing/2014/main" id="{D8AF2F1C-FA31-7816-7566-38FCFD919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767"/>
            <a:stretch/>
          </p:blipFill>
          <p:spPr>
            <a:xfrm>
              <a:off x="3687215" y="1902398"/>
              <a:ext cx="3775271" cy="337232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27D871-1199-6D0D-29B5-650A4B216454}"/>
                </a:ext>
              </a:extLst>
            </p:cNvPr>
            <p:cNvSpPr/>
            <p:nvPr/>
          </p:nvSpPr>
          <p:spPr>
            <a:xfrm>
              <a:off x="6572634" y="2307479"/>
              <a:ext cx="1920853" cy="117215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580D5B-F7A9-A828-055A-21B4A310FA0D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무향칼만필터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55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PF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43E499-DFD5-BD3D-48EF-ED31C8E24C57}"/>
              </a:ext>
            </a:extLst>
          </p:cNvPr>
          <p:cNvGrpSpPr/>
          <p:nvPr/>
        </p:nvGrpSpPr>
        <p:grpSpPr>
          <a:xfrm>
            <a:off x="3754721" y="1339358"/>
            <a:ext cx="5956364" cy="4179283"/>
            <a:chOff x="3687215" y="1902398"/>
            <a:chExt cx="4806272" cy="3372321"/>
          </a:xfrm>
        </p:grpSpPr>
        <p:pic>
          <p:nvPicPr>
            <p:cNvPr id="8" name="내용 개체 틀 6">
              <a:extLst>
                <a:ext uri="{FF2B5EF4-FFF2-40B4-BE49-F238E27FC236}">
                  <a16:creationId xmlns:a16="http://schemas.microsoft.com/office/drawing/2014/main" id="{D8AF2F1C-FA31-7816-7566-38FCFD919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767"/>
            <a:stretch/>
          </p:blipFill>
          <p:spPr>
            <a:xfrm>
              <a:off x="3687215" y="1902398"/>
              <a:ext cx="3775271" cy="337232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27D871-1199-6D0D-29B5-650A4B216454}"/>
                </a:ext>
              </a:extLst>
            </p:cNvPr>
            <p:cNvSpPr/>
            <p:nvPr/>
          </p:nvSpPr>
          <p:spPr>
            <a:xfrm>
              <a:off x="6572634" y="2307479"/>
              <a:ext cx="1920853" cy="117215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1D76EA-F687-5175-172D-FBEB43574AC9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입자필터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43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8A015-4A24-5CB2-66E2-22CD9822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61" y="1128114"/>
            <a:ext cx="5217963" cy="4007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BAFFC-BCF6-4CAD-6563-758FFD1A1FCB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입자필터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67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BEE-4C4A-169F-6E98-303D873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PF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4AD04D-B72E-3CB6-1E62-9F9E18342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481" y="1354443"/>
            <a:ext cx="7561561" cy="38864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BBB7D-DCA5-EFE4-5E22-26C7E9D5C2A4}"/>
              </a:ext>
            </a:extLst>
          </p:cNvPr>
          <p:cNvSpPr txBox="1"/>
          <p:nvPr/>
        </p:nvSpPr>
        <p:spPr>
          <a:xfrm>
            <a:off x="926674" y="1478996"/>
            <a:ext cx="2957992" cy="3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입자필터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00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DD8E9-1C8F-A76E-A588-7F07392D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479" y="2609721"/>
            <a:ext cx="10515600" cy="1638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By</a:t>
            </a:r>
            <a:r>
              <a:rPr lang="en-US" altLang="ko-KR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 Rudolf Emil </a:t>
            </a:r>
            <a:r>
              <a:rPr lang="en-US" altLang="ko-KR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Kálmán</a:t>
            </a:r>
            <a:endParaRPr lang="en-US" altLang="ko-KR" b="1" i="0" dirty="0">
              <a:solidFill>
                <a:srgbClr val="202122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1960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년대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NASA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아폴로 프로젝트 </a:t>
            </a:r>
            <a:endParaRPr lang="en-US" altLang="ko-KR" dirty="0">
              <a:solidFill>
                <a:srgbClr val="202122"/>
              </a:solidFill>
              <a:highlight>
                <a:srgbClr val="FFFFFF"/>
              </a:highlight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+mj-ea"/>
                <a:ea typeface="+mj-ea"/>
              </a:rPr>
              <a:t>네비게이션 개발에 이용</a:t>
            </a:r>
            <a:endParaRPr lang="en-US" altLang="ko-KR" i="0" dirty="0">
              <a:solidFill>
                <a:srgbClr val="202122"/>
              </a:solidFill>
              <a:effectLst/>
              <a:highlight>
                <a:srgbClr val="FFFFFF"/>
              </a:highlight>
              <a:latin typeface="+mj-ea"/>
              <a:ea typeface="+mj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DA2F773-B929-B02E-F64E-1EDF59E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94" y="868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/>
              <a:t>Kalman Filter</a:t>
            </a:r>
            <a:endParaRPr lang="ko-KR" altLang="en-US" sz="7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45EC27-EEAD-F02F-AE33-72C829822D0D}"/>
              </a:ext>
            </a:extLst>
          </p:cNvPr>
          <p:cNvCxnSpPr>
            <a:cxnSpLocks/>
          </p:cNvCxnSpPr>
          <p:nvPr/>
        </p:nvCxnSpPr>
        <p:spPr>
          <a:xfrm>
            <a:off x="3485767" y="1969950"/>
            <a:ext cx="2902759" cy="0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1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41CD9-38BF-8498-6759-70386DB4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681" y="401947"/>
            <a:ext cx="453569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Thank you</a:t>
            </a:r>
            <a:endParaRPr lang="ko-KR" altLang="en-US" b="1" dirty="0">
              <a:solidFill>
                <a:schemeClr val="accent1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6A605-D24B-830F-BF66-B42DC5A7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19" y="1297850"/>
            <a:ext cx="4642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모든 사진 출처</a:t>
            </a:r>
            <a:r>
              <a:rPr lang="en-US" altLang="ko-KR" sz="1800" dirty="0"/>
              <a:t> </a:t>
            </a:r>
            <a:r>
              <a:rPr lang="en-US" altLang="ko-KR" sz="1800" dirty="0">
                <a:hlinkClick r:id="rId2"/>
              </a:rPr>
              <a:t>https://youtube.com/playlist?list=PLn8PRpmsu08pzi6EMiYnR-076Mh-q3tWr&amp;feature=shared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참고문헌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[</a:t>
            </a:r>
            <a:r>
              <a:rPr lang="ko-KR" altLang="en-US" sz="1800" dirty="0">
                <a:hlinkClick r:id="rId3"/>
              </a:rPr>
              <a:t>수학</a:t>
            </a:r>
            <a:r>
              <a:rPr lang="en-US" altLang="ko-KR" sz="1800" dirty="0">
                <a:hlinkClick r:id="rId3"/>
              </a:rPr>
              <a:t>] </a:t>
            </a:r>
            <a:r>
              <a:rPr lang="ko-KR" altLang="en-US" sz="1800" dirty="0">
                <a:hlinkClick r:id="rId3"/>
              </a:rPr>
              <a:t>칼만 필터</a:t>
            </a:r>
            <a:r>
              <a:rPr lang="en-US" altLang="ko-KR" sz="1800" dirty="0">
                <a:hlinkClick r:id="rId3"/>
              </a:rPr>
              <a:t>(Kalman Filter).. : </a:t>
            </a:r>
            <a:r>
              <a:rPr lang="ko-KR" altLang="en-US" sz="1800" dirty="0" err="1">
                <a:hlinkClick r:id="rId3"/>
              </a:rPr>
              <a:t>네이버블로그</a:t>
            </a:r>
            <a:r>
              <a:rPr lang="ko-KR" altLang="en-US" sz="1800" dirty="0">
                <a:hlinkClick r:id="rId3"/>
              </a:rPr>
              <a:t> </a:t>
            </a:r>
            <a:r>
              <a:rPr lang="en-US" altLang="ko-KR" sz="1800" dirty="0">
                <a:hlinkClick r:id="rId3"/>
              </a:rPr>
              <a:t>(naver.com)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4"/>
              </a:rPr>
              <a:t>[</a:t>
            </a:r>
            <a:r>
              <a:rPr lang="ko-KR" altLang="en-US" sz="1800" dirty="0">
                <a:hlinkClick r:id="rId4"/>
              </a:rPr>
              <a:t>칼만 필터</a:t>
            </a:r>
            <a:r>
              <a:rPr lang="en-US" altLang="ko-KR" sz="1800" dirty="0">
                <a:hlinkClick r:id="rId4"/>
              </a:rPr>
              <a:t>] [1</a:t>
            </a:r>
            <a:r>
              <a:rPr lang="ko-KR" altLang="en-US" sz="1800" dirty="0">
                <a:hlinkClick r:id="rId4"/>
              </a:rPr>
              <a:t>단계</a:t>
            </a:r>
            <a:r>
              <a:rPr lang="en-US" altLang="ko-KR" sz="1800" dirty="0">
                <a:hlinkClick r:id="rId4"/>
              </a:rPr>
              <a:t>: </a:t>
            </a:r>
            <a:r>
              <a:rPr lang="ko-KR" altLang="en-US" sz="1800" dirty="0">
                <a:hlinkClick r:id="rId4"/>
              </a:rPr>
              <a:t>개념적 이해</a:t>
            </a:r>
            <a:r>
              <a:rPr lang="en-US" altLang="ko-KR" sz="1800" dirty="0">
                <a:hlinkClick r:id="rId4"/>
              </a:rPr>
              <a:t>] </a:t>
            </a:r>
            <a:r>
              <a:rPr lang="ko-KR" altLang="en-US" sz="1800" dirty="0">
                <a:hlinkClick r:id="rId4"/>
              </a:rPr>
              <a:t>칼만 </a:t>
            </a:r>
            <a:r>
              <a:rPr lang="ko-KR" altLang="en-US" sz="1800" dirty="0" err="1">
                <a:hlinkClick r:id="rId4"/>
              </a:rPr>
              <a:t>필터란</a:t>
            </a:r>
            <a:r>
              <a:rPr lang="ko-KR" altLang="en-US" sz="1800" dirty="0">
                <a:hlinkClick r:id="rId4"/>
              </a:rPr>
              <a:t> 무엇인가</a:t>
            </a:r>
            <a:r>
              <a:rPr lang="en-US" altLang="ko-KR" sz="1800" dirty="0">
                <a:hlinkClick r:id="rId4"/>
              </a:rPr>
              <a:t>? - </a:t>
            </a:r>
            <a:r>
              <a:rPr lang="ko-KR" altLang="en-US" sz="1800" dirty="0">
                <a:hlinkClick r:id="rId4"/>
              </a:rPr>
              <a:t>목적</a:t>
            </a:r>
            <a:r>
              <a:rPr lang="en-US" altLang="ko-KR" sz="1800" dirty="0">
                <a:hlinkClick r:id="rId4"/>
              </a:rPr>
              <a:t>, </a:t>
            </a:r>
            <a:r>
              <a:rPr lang="ko-KR" altLang="en-US" sz="1800" dirty="0">
                <a:hlinkClick r:id="rId4"/>
              </a:rPr>
              <a:t>개념</a:t>
            </a:r>
            <a:r>
              <a:rPr lang="en-US" altLang="ko-KR" sz="1800" dirty="0">
                <a:hlinkClick r:id="rId4"/>
              </a:rPr>
              <a:t>, </a:t>
            </a:r>
            <a:r>
              <a:rPr lang="ko-KR" altLang="en-US" sz="1800" dirty="0">
                <a:hlinkClick r:id="rId4"/>
              </a:rPr>
              <a:t>특징</a:t>
            </a:r>
            <a:r>
              <a:rPr lang="en-US" altLang="ko-KR" sz="1800" dirty="0">
                <a:hlinkClick r:id="rId4"/>
              </a:rPr>
              <a:t>, </a:t>
            </a:r>
            <a:r>
              <a:rPr lang="ko-KR" altLang="en-US" sz="1800" dirty="0">
                <a:hlinkClick r:id="rId4"/>
              </a:rPr>
              <a:t>가정 </a:t>
            </a:r>
            <a:r>
              <a:rPr lang="en-US" altLang="ko-KR" sz="1800" dirty="0">
                <a:hlinkClick r:id="rId4"/>
              </a:rPr>
              <a:t>: </a:t>
            </a:r>
            <a:r>
              <a:rPr lang="ko-KR" altLang="en-US" sz="1800" dirty="0">
                <a:hlinkClick r:id="rId4"/>
              </a:rPr>
              <a:t>네이버 블로그 </a:t>
            </a:r>
            <a:r>
              <a:rPr lang="en-US" altLang="ko-KR" sz="1800" dirty="0">
                <a:hlinkClick r:id="rId4"/>
              </a:rPr>
              <a:t>(naver.com)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5"/>
              </a:rPr>
              <a:t>https://gaussian37.github.io/ad-ose-lkf_basic/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칼만 필터는 어렵지 않아</a:t>
            </a:r>
            <a:r>
              <a:rPr lang="en-US" altLang="ko-KR" sz="1800" dirty="0"/>
              <a:t>, </a:t>
            </a:r>
            <a:r>
              <a:rPr lang="ko-KR" altLang="en-US" sz="1800" dirty="0"/>
              <a:t>저자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김성필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597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DD8E9-1C8F-A76E-A588-7F07392D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711" y="2864314"/>
            <a:ext cx="6216693" cy="862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노이즈</a:t>
            </a:r>
            <a:r>
              <a:rPr lang="ko-KR" altLang="en-US" dirty="0"/>
              <a:t>를 제거하는 것</a:t>
            </a:r>
            <a:br>
              <a:rPr lang="en-US" altLang="ko-KR" dirty="0"/>
            </a:br>
            <a:r>
              <a:rPr lang="ko-KR" altLang="en-US" dirty="0"/>
              <a:t>사실상 </a:t>
            </a:r>
            <a:r>
              <a:rPr lang="en-US" altLang="ko-KR" dirty="0"/>
              <a:t>Kalman Filter</a:t>
            </a:r>
            <a:r>
              <a:rPr lang="ko-KR" altLang="en-US" dirty="0"/>
              <a:t>는 </a:t>
            </a:r>
            <a:r>
              <a:rPr lang="en-US" altLang="ko-KR" dirty="0"/>
              <a:t>Algorithm</a:t>
            </a:r>
            <a:r>
              <a:rPr lang="ko-KR" altLang="en-US" dirty="0"/>
              <a:t>에 가까움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DA2F773-B929-B02E-F64E-1EDF59E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94" y="868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/>
              <a:t>Kalman Filter</a:t>
            </a:r>
            <a:endParaRPr lang="ko-KR" altLang="en-US" sz="7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45EC27-EEAD-F02F-AE33-72C829822D0D}"/>
              </a:ext>
            </a:extLst>
          </p:cNvPr>
          <p:cNvCxnSpPr>
            <a:cxnSpLocks/>
          </p:cNvCxnSpPr>
          <p:nvPr/>
        </p:nvCxnSpPr>
        <p:spPr>
          <a:xfrm>
            <a:off x="6572631" y="1969950"/>
            <a:ext cx="2074279" cy="0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7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DD8E9-1C8F-A76E-A588-7F07392D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797" y="3152749"/>
            <a:ext cx="7683417" cy="138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시스템 동역학 모델과 측정값 의 노이즈를 필터링하면서 최적의 시스템 상태를 추정하는 알고리즘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DA2F773-B929-B02E-F64E-1EDF59E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94" y="868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/>
              <a:t>Kalman Filter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7624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24" y="2463949"/>
            <a:ext cx="2537102" cy="1325563"/>
          </a:xfrm>
        </p:spPr>
        <p:txBody>
          <a:bodyPr/>
          <a:lstStyle/>
          <a:p>
            <a:r>
              <a:rPr lang="ko-KR" altLang="en-US"/>
              <a:t>전체식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25DE3-23AA-1894-5776-086FE7A8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15" y="0"/>
            <a:ext cx="5639118" cy="5965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0EEAD-56D0-AEE0-464D-FE1D2196516D}"/>
              </a:ext>
            </a:extLst>
          </p:cNvPr>
          <p:cNvSpPr txBox="1"/>
          <p:nvPr/>
        </p:nvSpPr>
        <p:spPr>
          <a:xfrm>
            <a:off x="8953755" y="2659373"/>
            <a:ext cx="150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칼만 이득 </a:t>
            </a:r>
            <a:r>
              <a:rPr lang="en-US" altLang="ko-KR" dirty="0"/>
              <a:t>= Kalman 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01308F37-32EF-3A1B-A87D-6D02DC8E7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302709"/>
              </p:ext>
            </p:extLst>
          </p:nvPr>
        </p:nvGraphicFramePr>
        <p:xfrm>
          <a:off x="1970630" y="814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7C9B458-8E2E-AB60-FAD9-8285CC2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122" y="1880942"/>
            <a:ext cx="2537102" cy="1325563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05911-9EBC-28AB-B28D-3A1D08B0B98A}"/>
              </a:ext>
            </a:extLst>
          </p:cNvPr>
          <p:cNvSpPr txBox="1"/>
          <p:nvPr/>
        </p:nvSpPr>
        <p:spPr>
          <a:xfrm>
            <a:off x="6769015" y="6321020"/>
            <a:ext cx="49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제가 </a:t>
            </a:r>
            <a:r>
              <a:rPr lang="ko-KR" altLang="en-US"/>
              <a:t>임의로</a:t>
            </a:r>
            <a:r>
              <a:rPr lang="en-US" altLang="ko-KR" dirty="0"/>
              <a:t>, </a:t>
            </a:r>
            <a:r>
              <a:rPr lang="ko-KR" altLang="en-US" dirty="0"/>
              <a:t>이해한 대로 정리한 과정입니다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9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A3797-E19E-D0FB-BC2B-8926470110D2}"/>
              </a:ext>
            </a:extLst>
          </p:cNvPr>
          <p:cNvSpPr txBox="1"/>
          <p:nvPr/>
        </p:nvSpPr>
        <p:spPr>
          <a:xfrm>
            <a:off x="2393395" y="2368851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모든 측정값에는 </a:t>
            </a:r>
            <a:r>
              <a:rPr lang="ko-KR" altLang="en-US" sz="6000" dirty="0">
                <a:solidFill>
                  <a:schemeClr val="accent1"/>
                </a:solidFill>
              </a:rPr>
              <a:t>오차</a:t>
            </a:r>
            <a:r>
              <a:rPr lang="ko-KR" altLang="en-US" sz="3600" dirty="0"/>
              <a:t>가 존재한다</a:t>
            </a:r>
            <a:endParaRPr lang="en-US" altLang="ko-KR" sz="3600" dirty="0"/>
          </a:p>
          <a:p>
            <a:endParaRPr lang="ko-KR" altLang="en-US" sz="3600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D5C7F39-23FD-0C69-7F83-C561985FA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932205"/>
              </p:ext>
            </p:extLst>
          </p:nvPr>
        </p:nvGraphicFramePr>
        <p:xfrm>
          <a:off x="2032000" y="-3502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71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화창한 날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9ACA6"/>
      </a:accent1>
      <a:accent2>
        <a:srgbClr val="78C3B6"/>
      </a:accent2>
      <a:accent3>
        <a:srgbClr val="B8CBB7"/>
      </a:accent3>
      <a:accent4>
        <a:srgbClr val="D8D4C7"/>
      </a:accent4>
      <a:accent5>
        <a:srgbClr val="EFEFE9"/>
      </a:accent5>
      <a:accent6>
        <a:srgbClr val="6CD9DD"/>
      </a:accent6>
      <a:hlink>
        <a:srgbClr val="467886"/>
      </a:hlink>
      <a:folHlink>
        <a:srgbClr val="96607D"/>
      </a:folHlink>
    </a:clrScheme>
    <a:fontScheme name="히히">
      <a:majorFont>
        <a:latin typeface="Times New Roman"/>
        <a:ea typeface="나눔고딕"/>
        <a:cs typeface=""/>
      </a:majorFont>
      <a:minorFont>
        <a:latin typeface="Times New Roman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513</Words>
  <Application>Microsoft Office PowerPoint</Application>
  <PresentationFormat>와이드스크린</PresentationFormat>
  <Paragraphs>104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Times New Roman</vt:lpstr>
      <vt:lpstr>Office 테마</vt:lpstr>
      <vt:lpstr>Kalman Filter</vt:lpstr>
      <vt:lpstr>Content</vt:lpstr>
      <vt:lpstr>What is Kalman Filter</vt:lpstr>
      <vt:lpstr>Kalman Filter</vt:lpstr>
      <vt:lpstr>Kalman Filter</vt:lpstr>
      <vt:lpstr>Kalman Filter</vt:lpstr>
      <vt:lpstr>전체식</vt:lpstr>
      <vt:lpstr>Process</vt:lpstr>
      <vt:lpstr>PowerPoint 프레젠테이션</vt:lpstr>
      <vt:lpstr>PowerPoint 프레젠테이션</vt:lpstr>
      <vt:lpstr>예제 : 자동차의 위치 알아내기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Kalman Filter 특징</vt:lpstr>
      <vt:lpstr>Kalman Filter 특징</vt:lpstr>
      <vt:lpstr>Kalman Filter 특징</vt:lpstr>
      <vt:lpstr>Kalman Filter 특징</vt:lpstr>
      <vt:lpstr>Kalman Filter 특징</vt:lpstr>
      <vt:lpstr>Kalman Filter 사용조건</vt:lpstr>
      <vt:lpstr>Kalman Filter 사용조건</vt:lpstr>
      <vt:lpstr>Kalman Filter 사용조건</vt:lpstr>
      <vt:lpstr>PowerPoint 프레젠테이션</vt:lpstr>
      <vt:lpstr>EKF</vt:lpstr>
      <vt:lpstr>EKF</vt:lpstr>
      <vt:lpstr>UKF</vt:lpstr>
      <vt:lpstr>UKF</vt:lpstr>
      <vt:lpstr>UKF</vt:lpstr>
      <vt:lpstr>PF</vt:lpstr>
      <vt:lpstr>PF</vt:lpstr>
      <vt:lpstr>PF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조윤정</dc:creator>
  <cp:lastModifiedBy>조윤정</cp:lastModifiedBy>
  <cp:revision>8</cp:revision>
  <dcterms:created xsi:type="dcterms:W3CDTF">2024-05-23T04:37:48Z</dcterms:created>
  <dcterms:modified xsi:type="dcterms:W3CDTF">2024-05-23T10:16:39Z</dcterms:modified>
</cp:coreProperties>
</file>