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49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5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49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5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49.png"  /><Relationship Id="rId5" Type="http://schemas.openxmlformats.org/officeDocument/2006/relationships/image" Target="../media/image56.png"  /><Relationship Id="rId6" Type="http://schemas.openxmlformats.org/officeDocument/2006/relationships/image" Target="../media/image59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6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61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9.png"  /><Relationship Id="rId6" Type="http://schemas.openxmlformats.org/officeDocument/2006/relationships/image" Target="../media/image1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27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1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32.png"  /><Relationship Id="rId14" Type="http://schemas.openxmlformats.org/officeDocument/2006/relationships/image" Target="../media/image33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20.png"  /><Relationship Id="rId7" Type="http://schemas.openxmlformats.org/officeDocument/2006/relationships/image" Target="../media/image29.png"  /><Relationship Id="rId8" Type="http://schemas.openxmlformats.org/officeDocument/2006/relationships/image" Target="../media/image22.png"  /><Relationship Id="rId9" Type="http://schemas.openxmlformats.org/officeDocument/2006/relationships/image" Target="../media/image3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40.png"  /><Relationship Id="rId13" Type="http://schemas.openxmlformats.org/officeDocument/2006/relationships/image" Target="../media/image41.png"  /><Relationship Id="rId14" Type="http://schemas.openxmlformats.org/officeDocument/2006/relationships/image" Target="../media/image42.png"  /><Relationship Id="rId15" Type="http://schemas.openxmlformats.org/officeDocument/2006/relationships/image" Target="../media/image43.png"  /><Relationship Id="rId16" Type="http://schemas.openxmlformats.org/officeDocument/2006/relationships/image" Target="../media/image44.png"  /><Relationship Id="rId17" Type="http://schemas.openxmlformats.org/officeDocument/2006/relationships/image" Target="../media/image45.png"  /><Relationship Id="rId18" Type="http://schemas.openxmlformats.org/officeDocument/2006/relationships/image" Target="../media/image46.png"  /><Relationship Id="rId19" Type="http://schemas.openxmlformats.org/officeDocument/2006/relationships/image" Target="../media/image47.png"  /><Relationship Id="rId2" Type="http://schemas.openxmlformats.org/officeDocument/2006/relationships/image" Target="../media/image34.png"  /><Relationship Id="rId20" Type="http://schemas.openxmlformats.org/officeDocument/2006/relationships/image" Target="../media/image48.png"  /><Relationship Id="rId3" Type="http://schemas.openxmlformats.org/officeDocument/2006/relationships/image" Target="../media/image1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2.png"  /><Relationship Id="rId7" Type="http://schemas.openxmlformats.org/officeDocument/2006/relationships/image" Target="../media/image9.png"  /><Relationship Id="rId8" Type="http://schemas.openxmlformats.org/officeDocument/2006/relationships/image" Target="../media/image37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2.png"  /><Relationship Id="rId2" Type="http://schemas.openxmlformats.org/officeDocument/2006/relationships/image" Target="../media/image30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80200" y="5753100"/>
            <a:ext cx="4927600" cy="74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0" y="5715000"/>
            <a:ext cx="57912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3594100"/>
            <a:ext cx="12915900" cy="123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35400" y="3759200"/>
            <a:ext cx="11049000" cy="309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2100" y="2222500"/>
            <a:ext cx="6858000" cy="2006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1320800"/>
            <a:ext cx="7658100" cy="896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476500"/>
            <a:ext cx="65405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73900" y="1308100"/>
            <a:ext cx="10160000" cy="8851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419100"/>
            <a:ext cx="4800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59600" y="2095500"/>
            <a:ext cx="10274300" cy="702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2286000"/>
            <a:ext cx="34417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64200" y="4191000"/>
            <a:ext cx="7442200" cy="309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0" y="215900"/>
            <a:ext cx="4000500" cy="1104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14800" y="1765300"/>
            <a:ext cx="9525000" cy="195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121400" y="4965700"/>
            <a:ext cx="100711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68900" y="1651000"/>
            <a:ext cx="83058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89700" y="4965700"/>
            <a:ext cx="97028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8100" y="2362200"/>
            <a:ext cx="15659100" cy="6438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1651000"/>
            <a:ext cx="91567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52600" y="3556000"/>
            <a:ext cx="14198600" cy="184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432800" y="4140200"/>
            <a:ext cx="571500" cy="673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111500" y="4051300"/>
            <a:ext cx="45339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25700" y="4064000"/>
            <a:ext cx="56007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69500" y="4051300"/>
            <a:ext cx="48895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69500" y="4064000"/>
            <a:ext cx="5092700" cy="1016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755900" y="6134100"/>
            <a:ext cx="129794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02200" y="3340100"/>
            <a:ext cx="8724900" cy="628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16400" y="1663700"/>
            <a:ext cx="9271000" cy="228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1651000"/>
            <a:ext cx="91567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95500" y="4076700"/>
            <a:ext cx="13652500" cy="427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51900" y="5880100"/>
            <a:ext cx="571500" cy="673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41600" y="5816600"/>
            <a:ext cx="57785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57500" y="5880100"/>
            <a:ext cx="56007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42500" y="4838700"/>
            <a:ext cx="4889500" cy="285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23500" y="5321300"/>
            <a:ext cx="40386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191500" y="3492500"/>
            <a:ext cx="1905000" cy="190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106400" y="3505200"/>
            <a:ext cx="1905000" cy="190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289300" y="3505200"/>
            <a:ext cx="1905000" cy="1905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71700" y="6794500"/>
            <a:ext cx="4140200" cy="250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73900" y="6794500"/>
            <a:ext cx="4140200" cy="250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88800" y="6794500"/>
            <a:ext cx="4140200" cy="2514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0" y="406400"/>
            <a:ext cx="5397500" cy="647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69100" y="215900"/>
            <a:ext cx="3987800" cy="1104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7700" y="3797300"/>
            <a:ext cx="6019800" cy="1435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30400" y="7226300"/>
            <a:ext cx="4673600" cy="1739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511800" y="3733800"/>
            <a:ext cx="6096000" cy="1587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43700" y="6807200"/>
            <a:ext cx="4864100" cy="2692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3390900" y="5943600"/>
            <a:ext cx="17018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114800" y="6667500"/>
            <a:ext cx="241300" cy="241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114800" y="4978400"/>
            <a:ext cx="241300" cy="2413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8305800" y="5943600"/>
            <a:ext cx="17018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029700" y="6667500"/>
            <a:ext cx="241300" cy="241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29700" y="4978400"/>
            <a:ext cx="241300" cy="2413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3208000" y="5943600"/>
            <a:ext cx="1701800" cy="12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944600" y="6667500"/>
            <a:ext cx="241300" cy="241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944600" y="4978400"/>
            <a:ext cx="241300" cy="241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528300" y="3733800"/>
            <a:ext cx="5994400" cy="1549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937000" y="1358900"/>
            <a:ext cx="10541000" cy="2463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277600" y="7340600"/>
            <a:ext cx="52324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41600" y="5816600"/>
            <a:ext cx="5778500" cy="850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41700" y="1358900"/>
            <a:ext cx="11036300" cy="228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3111500"/>
            <a:ext cx="8115300" cy="651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248400" y="3644900"/>
            <a:ext cx="6578600" cy="579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2024-05-23T09:22:25.018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