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84" r:id="rId4"/>
    <p:sldId id="286" r:id="rId5"/>
    <p:sldId id="285" r:id="rId6"/>
    <p:sldId id="287" r:id="rId7"/>
    <p:sldId id="289" r:id="rId8"/>
    <p:sldId id="288" r:id="rId9"/>
    <p:sldId id="291" r:id="rId10"/>
    <p:sldId id="292" r:id="rId11"/>
    <p:sldId id="2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BDB"/>
    <a:srgbClr val="5B7088"/>
    <a:srgbClr val="6C849E"/>
    <a:srgbClr val="AA71D5"/>
    <a:srgbClr val="14ACB4"/>
    <a:srgbClr val="E25100"/>
    <a:srgbClr val="A6BD1D"/>
    <a:srgbClr val="9751CB"/>
    <a:srgbClr val="C7E037"/>
    <a:srgbClr val="17C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764" autoAdjust="0"/>
    <p:restoredTop sz="9466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EEEC-9BBA-473D-9EA8-38F2F24B9D50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1F0-F0CF-485B-A494-25F4B4E23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0DB1-174C-4FB2-8C0A-91A13C3E3E61}" type="datetimeFigureOut">
              <a:rPr lang="ko-KR" altLang="en-US" smtClean="0"/>
              <a:pPr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그림 9" descr="7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785794"/>
            <a:ext cx="5631180" cy="548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50413" y="4017330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SMARCLE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422" y="2714620"/>
            <a:ext cx="435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7BBDB"/>
                </a:solidFill>
                <a:latin typeface="나눔고딕 ExtraBold" pitchFamily="50" charset="-127"/>
                <a:ea typeface="나눔고딕 ExtraBold" pitchFamily="50" charset="-127"/>
              </a:rPr>
              <a:t>활성화 함수</a:t>
            </a:r>
            <a:endParaRPr lang="en-US" altLang="ko-KR" sz="4000" b="1" dirty="0">
              <a:solidFill>
                <a:srgbClr val="27BBDB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7422" y="3457331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B7088"/>
                </a:solidFill>
                <a:latin typeface="나눔고딕 ExtraBold" pitchFamily="50" charset="-127"/>
                <a:ea typeface="나눔고딕 ExtraBold" pitchFamily="50" charset="-127"/>
              </a:rPr>
              <a:t>안서현</a:t>
            </a:r>
            <a:endParaRPr lang="en-US" altLang="ko-KR" sz="2800" b="1" dirty="0">
              <a:solidFill>
                <a:srgbClr val="5B708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022766-9367-4600-472A-AA318C6AD778}"/>
              </a:ext>
            </a:extLst>
          </p:cNvPr>
          <p:cNvSpPr/>
          <p:nvPr/>
        </p:nvSpPr>
        <p:spPr>
          <a:xfrm>
            <a:off x="323527" y="1124744"/>
            <a:ext cx="8496944" cy="48965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71414"/>
            <a:ext cx="100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02.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21913"/>
            <a:ext cx="614366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다양한 활성화 함수 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2600" b="1" dirty="0" err="1">
                <a:solidFill>
                  <a:schemeClr val="bg1"/>
                </a:solidFill>
                <a:latin typeface="+mn-ea"/>
              </a:rPr>
              <a:t>PReLU</a:t>
            </a:r>
            <a:endParaRPr lang="ko-KR" altLang="en-US" sz="2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BA1F863-8F53-2E13-8659-6E799F04ACD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0098" b="46948"/>
          <a:stretch/>
        </p:blipFill>
        <p:spPr bwMode="auto">
          <a:xfrm>
            <a:off x="1692000" y="1584000"/>
            <a:ext cx="57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6F6BA6-DAB7-8B19-28A8-735421C05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00600"/>
            <a:ext cx="2376264" cy="4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5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27984" y="4221088"/>
            <a:ext cx="4286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감사합니다</a:t>
            </a:r>
            <a:r>
              <a:rPr lang="en-US" altLang="ko-KR" sz="4800" b="1" dirty="0"/>
              <a:t>.</a:t>
            </a:r>
            <a:endParaRPr lang="ko-KR" altLang="en-US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24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그림 18" descr="7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42" y="2214554"/>
            <a:ext cx="2326005" cy="2057781"/>
          </a:xfrm>
          <a:prstGeom prst="rect">
            <a:avLst/>
          </a:prstGeom>
        </p:spPr>
      </p:pic>
      <p:pic>
        <p:nvPicPr>
          <p:cNvPr id="20" name="그림 19" descr="7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800" y="2143116"/>
            <a:ext cx="2309241" cy="2162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642918"/>
            <a:ext cx="4305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sz="4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5924" y="471488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7BBDB"/>
                </a:solidFill>
                <a:latin typeface="나눔고딕 ExtraBold" pitchFamily="50" charset="-127"/>
                <a:ea typeface="나눔고딕 ExtraBold" pitchFamily="50" charset="-127"/>
              </a:rPr>
              <a:t>다양한 활성화 함수</a:t>
            </a:r>
            <a:endParaRPr lang="en-US" altLang="ko-KR" sz="2000" b="1" dirty="0">
              <a:solidFill>
                <a:srgbClr val="27BBDB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72264" y="6572272"/>
            <a:ext cx="25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>
                <a:solidFill>
                  <a:schemeClr val="bg1"/>
                </a:solidFill>
              </a:rPr>
              <a:t>공감마녀의</a:t>
            </a:r>
            <a:r>
              <a:rPr lang="en-US" altLang="ko-KR" sz="1200" b="1">
                <a:solidFill>
                  <a:schemeClr val="bg1"/>
                </a:solidFill>
              </a:rPr>
              <a:t> </a:t>
            </a:r>
            <a:r>
              <a:rPr lang="ko-KR" altLang="en-US" sz="1200" b="1">
                <a:solidFill>
                  <a:schemeClr val="bg1"/>
                </a:solidFill>
              </a:rPr>
              <a:t>매직 </a:t>
            </a:r>
            <a:r>
              <a:rPr lang="en-US" altLang="ko-KR" sz="1200" b="1">
                <a:solidFill>
                  <a:schemeClr val="bg1"/>
                </a:solidFill>
              </a:rPr>
              <a:t>PPT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34222" y="2928934"/>
            <a:ext cx="10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C849E"/>
                </a:solidFill>
                <a:latin typeface="+mj-ea"/>
                <a:ea typeface="+mj-ea"/>
              </a:rPr>
              <a:t>01</a:t>
            </a:r>
            <a:endParaRPr lang="ko-KR" altLang="en-US" sz="4800" b="1" dirty="0">
              <a:solidFill>
                <a:srgbClr val="6C849E"/>
              </a:solidFill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1742" y="2928934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6C849E"/>
                </a:solidFill>
                <a:latin typeface="+mj-ea"/>
                <a:ea typeface="+mj-ea"/>
              </a:rPr>
              <a:t>02</a:t>
            </a:r>
            <a:endParaRPr lang="ko-KR" altLang="en-US" sz="4800" b="1">
              <a:solidFill>
                <a:srgbClr val="6C849E"/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26208" y="4711711"/>
            <a:ext cx="181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7BBDB"/>
                </a:solidFill>
                <a:latin typeface="나눔고딕 ExtraBold" pitchFamily="50" charset="-127"/>
                <a:ea typeface="나눔고딕 ExtraBold" pitchFamily="50" charset="-127"/>
              </a:rPr>
              <a:t>활성화 함수란</a:t>
            </a:r>
            <a:r>
              <a:rPr lang="en-US" altLang="ko-KR" sz="2000" b="1" dirty="0">
                <a:solidFill>
                  <a:srgbClr val="27BBDB"/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2000" b="1" dirty="0">
              <a:solidFill>
                <a:srgbClr val="27BBDB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97B3C4-EB74-8B0F-552C-B3D3C387B10D}"/>
              </a:ext>
            </a:extLst>
          </p:cNvPr>
          <p:cNvSpPr/>
          <p:nvPr/>
        </p:nvSpPr>
        <p:spPr>
          <a:xfrm>
            <a:off x="3791168" y="1425026"/>
            <a:ext cx="2148984" cy="43802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022766-9367-4600-472A-AA318C6AD778}"/>
              </a:ext>
            </a:extLst>
          </p:cNvPr>
          <p:cNvSpPr/>
          <p:nvPr/>
        </p:nvSpPr>
        <p:spPr>
          <a:xfrm>
            <a:off x="323527" y="1124744"/>
            <a:ext cx="8496944" cy="48965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71414"/>
            <a:ext cx="100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+mj-ea"/>
                <a:ea typeface="+mj-ea"/>
              </a:rPr>
              <a:t>01.</a:t>
            </a:r>
            <a:endParaRPr lang="ko-KR" altLang="en-US" sz="4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21913"/>
            <a:ext cx="614366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활성화 함수란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3A33D177-5837-E556-F28E-B73F2D12C78D}"/>
              </a:ext>
            </a:extLst>
          </p:cNvPr>
          <p:cNvSpPr/>
          <p:nvPr/>
        </p:nvSpPr>
        <p:spPr>
          <a:xfrm>
            <a:off x="1420853" y="2057435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3D9FD8D5-DB99-488C-A75C-1D96D055172A}"/>
              </a:ext>
            </a:extLst>
          </p:cNvPr>
          <p:cNvSpPr/>
          <p:nvPr/>
        </p:nvSpPr>
        <p:spPr>
          <a:xfrm>
            <a:off x="1420853" y="4289683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EFEAD4-F3E5-0A43-95B2-2AABC6637826}"/>
              </a:ext>
            </a:extLst>
          </p:cNvPr>
          <p:cNvSpPr/>
          <p:nvPr/>
        </p:nvSpPr>
        <p:spPr>
          <a:xfrm>
            <a:off x="4247965" y="2057435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A345C0B8-D181-868E-DE2B-2CF1C46C98B7}"/>
              </a:ext>
            </a:extLst>
          </p:cNvPr>
          <p:cNvSpPr/>
          <p:nvPr/>
        </p:nvSpPr>
        <p:spPr>
          <a:xfrm>
            <a:off x="4247965" y="4289683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4E5361A5-FE40-2969-E365-81D444CBB485}"/>
              </a:ext>
            </a:extLst>
          </p:cNvPr>
          <p:cNvSpPr/>
          <p:nvPr/>
        </p:nvSpPr>
        <p:spPr>
          <a:xfrm>
            <a:off x="6732240" y="3212303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66010-D6DA-8265-2EC2-9C3251289F47}"/>
              </a:ext>
            </a:extLst>
          </p:cNvPr>
          <p:cNvSpPr txBox="1"/>
          <p:nvPr/>
        </p:nvSpPr>
        <p:spPr>
          <a:xfrm>
            <a:off x="1424262" y="150041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1814A-7581-4287-4E21-A445D61B32E5}"/>
              </a:ext>
            </a:extLst>
          </p:cNvPr>
          <p:cNvSpPr txBox="1"/>
          <p:nvPr/>
        </p:nvSpPr>
        <p:spPr>
          <a:xfrm>
            <a:off x="6516216" y="2556365"/>
            <a:ext cx="142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Output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3D090D-154C-3753-EFFE-DA10D01F1ECA}"/>
              </a:ext>
            </a:extLst>
          </p:cNvPr>
          <p:cNvSpPr/>
          <p:nvPr/>
        </p:nvSpPr>
        <p:spPr>
          <a:xfrm>
            <a:off x="2500973" y="2535830"/>
            <a:ext cx="1746992" cy="111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ACC323-401D-C528-EDE4-2F3188CC31C3}"/>
              </a:ext>
            </a:extLst>
          </p:cNvPr>
          <p:cNvSpPr/>
          <p:nvPr/>
        </p:nvSpPr>
        <p:spPr>
          <a:xfrm>
            <a:off x="2500973" y="4774097"/>
            <a:ext cx="1746992" cy="111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0ABBF2-9255-9991-50BB-A50FCFC5B9B4}"/>
              </a:ext>
            </a:extLst>
          </p:cNvPr>
          <p:cNvSpPr/>
          <p:nvPr/>
        </p:nvSpPr>
        <p:spPr>
          <a:xfrm rot="18491566">
            <a:off x="1932755" y="3647225"/>
            <a:ext cx="2883428" cy="11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F724E7-FF54-BB00-5311-B0646AD71084}"/>
              </a:ext>
            </a:extLst>
          </p:cNvPr>
          <p:cNvSpPr/>
          <p:nvPr/>
        </p:nvSpPr>
        <p:spPr>
          <a:xfrm rot="3048178">
            <a:off x="1932756" y="3636101"/>
            <a:ext cx="2883428" cy="11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170A86-C744-4592-8310-F5B294E8E487}"/>
              </a:ext>
            </a:extLst>
          </p:cNvPr>
          <p:cNvSpPr/>
          <p:nvPr/>
        </p:nvSpPr>
        <p:spPr>
          <a:xfrm rot="19763597">
            <a:off x="5144881" y="4309795"/>
            <a:ext cx="1788899" cy="129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05AC69-20AA-6D2F-9238-9FC880634D4A}"/>
              </a:ext>
            </a:extLst>
          </p:cNvPr>
          <p:cNvSpPr/>
          <p:nvPr/>
        </p:nvSpPr>
        <p:spPr>
          <a:xfrm rot="1836403" flipH="1">
            <a:off x="5144881" y="3093525"/>
            <a:ext cx="1788899" cy="129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9FEB7-0F08-44BA-D3EF-7022E4CD81FE}"/>
              </a:ext>
            </a:extLst>
          </p:cNvPr>
          <p:cNvSpPr txBox="1"/>
          <p:nvPr/>
        </p:nvSpPr>
        <p:spPr>
          <a:xfrm>
            <a:off x="3598299" y="1505899"/>
            <a:ext cx="248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Hidden Layer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EC8234-D316-77AA-CF84-403DCC17D124}"/>
              </a:ext>
            </a:extLst>
          </p:cNvPr>
          <p:cNvSpPr/>
          <p:nvPr/>
        </p:nvSpPr>
        <p:spPr>
          <a:xfrm>
            <a:off x="1180879" y="847759"/>
            <a:ext cx="2148983" cy="58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Neural Network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BFC39-1C2F-D0BB-156B-890EB907B6BC}"/>
              </a:ext>
            </a:extLst>
          </p:cNvPr>
          <p:cNvSpPr txBox="1"/>
          <p:nvPr/>
        </p:nvSpPr>
        <p:spPr>
          <a:xfrm>
            <a:off x="1430404" y="23582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208981-76DA-08AF-7484-01A3FC897FB3}"/>
              </a:ext>
            </a:extLst>
          </p:cNvPr>
          <p:cNvSpPr txBox="1"/>
          <p:nvPr/>
        </p:nvSpPr>
        <p:spPr>
          <a:xfrm>
            <a:off x="1414603" y="46044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1B32C0-3270-3468-EECF-BFB3FBAD82A2}"/>
              </a:ext>
            </a:extLst>
          </p:cNvPr>
          <p:cNvSpPr txBox="1"/>
          <p:nvPr/>
        </p:nvSpPr>
        <p:spPr>
          <a:xfrm>
            <a:off x="6732240" y="352153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114FB-A221-D27C-2EA7-4C1A86396334}"/>
              </a:ext>
            </a:extLst>
          </p:cNvPr>
          <p:cNvSpPr txBox="1"/>
          <p:nvPr/>
        </p:nvSpPr>
        <p:spPr>
          <a:xfrm>
            <a:off x="2834409" y="21245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가중치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9651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022766-9367-4600-472A-AA318C6AD778}"/>
              </a:ext>
            </a:extLst>
          </p:cNvPr>
          <p:cNvSpPr/>
          <p:nvPr/>
        </p:nvSpPr>
        <p:spPr>
          <a:xfrm>
            <a:off x="323527" y="1124744"/>
            <a:ext cx="8496944" cy="48965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71414"/>
            <a:ext cx="100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+mj-ea"/>
                <a:ea typeface="+mj-ea"/>
              </a:rPr>
              <a:t>01.</a:t>
            </a:r>
            <a:endParaRPr lang="ko-KR" altLang="en-US" sz="4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21913"/>
            <a:ext cx="614366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활성화 함수란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EC8234-D316-77AA-CF84-403DCC17D124}"/>
              </a:ext>
            </a:extLst>
          </p:cNvPr>
          <p:cNvSpPr/>
          <p:nvPr/>
        </p:nvSpPr>
        <p:spPr>
          <a:xfrm>
            <a:off x="1180879" y="847759"/>
            <a:ext cx="2148983" cy="58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예    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1EADBC-BC51-169C-8155-DE798836145E}"/>
                  </a:ext>
                </a:extLst>
              </p:cNvPr>
              <p:cNvSpPr txBox="1"/>
              <p:nvPr/>
            </p:nvSpPr>
            <p:spPr>
              <a:xfrm>
                <a:off x="2483768" y="1707363"/>
                <a:ext cx="21489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𝑐𝑥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1EADBC-BC51-169C-8155-DE7988361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707363"/>
                <a:ext cx="214898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DEB1D-C0C6-2659-8148-3675CE6FA1DD}"/>
                  </a:ext>
                </a:extLst>
              </p:cNvPr>
              <p:cNvSpPr txBox="1"/>
              <p:nvPr/>
            </p:nvSpPr>
            <p:spPr>
              <a:xfrm>
                <a:off x="2621173" y="3097923"/>
                <a:ext cx="4023153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ko-KR" alt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ko-KR" alt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ko-KR" altLang="en-US" sz="28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DEB1D-C0C6-2659-8148-3675CE6F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73" y="3097923"/>
                <a:ext cx="4023153" cy="644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777CFB0-E5E2-760E-373D-480E2C48A372}"/>
              </a:ext>
            </a:extLst>
          </p:cNvPr>
          <p:cNvSpPr txBox="1"/>
          <p:nvPr/>
        </p:nvSpPr>
        <p:spPr>
          <a:xfrm>
            <a:off x="4286248" y="1726123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 </a:t>
            </a:r>
            <a:r>
              <a:rPr lang="en-US" altLang="ko-KR" sz="2400" dirty="0"/>
              <a:t>3</a:t>
            </a:r>
            <a:r>
              <a:rPr lang="ko-KR" altLang="en-US" sz="2400" dirty="0"/>
              <a:t>층으로 구성</a:t>
            </a:r>
            <a:endParaRPr lang="en-US" altLang="ko-KR" sz="2400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57188D0-713B-F6A4-0524-BA038CD229F2}"/>
              </a:ext>
            </a:extLst>
          </p:cNvPr>
          <p:cNvSpPr/>
          <p:nvPr/>
        </p:nvSpPr>
        <p:spPr>
          <a:xfrm>
            <a:off x="4381862" y="2348880"/>
            <a:ext cx="501776" cy="7601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DBA0CB3-F9B1-85B0-9D2E-1B50075AF7CA}"/>
              </a:ext>
            </a:extLst>
          </p:cNvPr>
          <p:cNvSpPr/>
          <p:nvPr/>
        </p:nvSpPr>
        <p:spPr>
          <a:xfrm>
            <a:off x="4381862" y="3896996"/>
            <a:ext cx="501776" cy="7601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7FEF7-7EF1-06A3-A525-BD6502AE7C5A}"/>
              </a:ext>
            </a:extLst>
          </p:cNvPr>
          <p:cNvSpPr txBox="1"/>
          <p:nvPr/>
        </p:nvSpPr>
        <p:spPr>
          <a:xfrm>
            <a:off x="3806819" y="4787179"/>
            <a:ext cx="480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층으로 구성된 것과 같은데</a:t>
            </a:r>
            <a:r>
              <a:rPr lang="en-US" altLang="ko-KR" sz="24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FF20BA-FAAA-D868-B08D-E15B6C0672C4}"/>
                  </a:ext>
                </a:extLst>
              </p:cNvPr>
              <p:cNvSpPr txBox="1"/>
              <p:nvPr/>
            </p:nvSpPr>
            <p:spPr>
              <a:xfrm>
                <a:off x="1979712" y="4787179"/>
                <a:ext cx="1920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FF20BA-FAAA-D868-B08D-E15B6C06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787179"/>
                <a:ext cx="19200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6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97B3C4-EB74-8B0F-552C-B3D3C387B10D}"/>
              </a:ext>
            </a:extLst>
          </p:cNvPr>
          <p:cNvSpPr/>
          <p:nvPr/>
        </p:nvSpPr>
        <p:spPr>
          <a:xfrm>
            <a:off x="3791168" y="1425026"/>
            <a:ext cx="2148984" cy="43802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022766-9367-4600-472A-AA318C6AD778}"/>
              </a:ext>
            </a:extLst>
          </p:cNvPr>
          <p:cNvSpPr/>
          <p:nvPr/>
        </p:nvSpPr>
        <p:spPr>
          <a:xfrm>
            <a:off x="323527" y="1124744"/>
            <a:ext cx="8496944" cy="48965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71414"/>
            <a:ext cx="100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+mj-ea"/>
                <a:ea typeface="+mj-ea"/>
              </a:rPr>
              <a:t>01.</a:t>
            </a:r>
            <a:endParaRPr lang="ko-KR" altLang="en-US" sz="40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21913"/>
            <a:ext cx="614366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활성화 함수란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3A33D177-5837-E556-F28E-B73F2D12C78D}"/>
              </a:ext>
            </a:extLst>
          </p:cNvPr>
          <p:cNvSpPr/>
          <p:nvPr/>
        </p:nvSpPr>
        <p:spPr>
          <a:xfrm>
            <a:off x="1420853" y="2057435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3D9FD8D5-DB99-488C-A75C-1D96D055172A}"/>
              </a:ext>
            </a:extLst>
          </p:cNvPr>
          <p:cNvSpPr/>
          <p:nvPr/>
        </p:nvSpPr>
        <p:spPr>
          <a:xfrm>
            <a:off x="1420853" y="4289683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EFEAD4-F3E5-0A43-95B2-2AABC6637826}"/>
              </a:ext>
            </a:extLst>
          </p:cNvPr>
          <p:cNvSpPr/>
          <p:nvPr/>
        </p:nvSpPr>
        <p:spPr>
          <a:xfrm>
            <a:off x="4247965" y="2057435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A345C0B8-D181-868E-DE2B-2CF1C46C98B7}"/>
              </a:ext>
            </a:extLst>
          </p:cNvPr>
          <p:cNvSpPr/>
          <p:nvPr/>
        </p:nvSpPr>
        <p:spPr>
          <a:xfrm>
            <a:off x="4247965" y="4289683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4E5361A5-FE40-2969-E365-81D444CBB485}"/>
              </a:ext>
            </a:extLst>
          </p:cNvPr>
          <p:cNvSpPr/>
          <p:nvPr/>
        </p:nvSpPr>
        <p:spPr>
          <a:xfrm>
            <a:off x="6732240" y="3212303"/>
            <a:ext cx="1080120" cy="1080120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66010-D6DA-8265-2EC2-9C3251289F47}"/>
              </a:ext>
            </a:extLst>
          </p:cNvPr>
          <p:cNvSpPr txBox="1"/>
          <p:nvPr/>
        </p:nvSpPr>
        <p:spPr>
          <a:xfrm>
            <a:off x="1424262" y="150041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1814A-7581-4287-4E21-A445D61B32E5}"/>
              </a:ext>
            </a:extLst>
          </p:cNvPr>
          <p:cNvSpPr txBox="1"/>
          <p:nvPr/>
        </p:nvSpPr>
        <p:spPr>
          <a:xfrm>
            <a:off x="6516216" y="2556365"/>
            <a:ext cx="142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Output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3D090D-154C-3753-EFFE-DA10D01F1ECA}"/>
              </a:ext>
            </a:extLst>
          </p:cNvPr>
          <p:cNvSpPr/>
          <p:nvPr/>
        </p:nvSpPr>
        <p:spPr>
          <a:xfrm>
            <a:off x="2500973" y="2535830"/>
            <a:ext cx="1746992" cy="111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ACC323-401D-C528-EDE4-2F3188CC31C3}"/>
              </a:ext>
            </a:extLst>
          </p:cNvPr>
          <p:cNvSpPr/>
          <p:nvPr/>
        </p:nvSpPr>
        <p:spPr>
          <a:xfrm>
            <a:off x="2500973" y="4774097"/>
            <a:ext cx="1746992" cy="1112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0ABBF2-9255-9991-50BB-A50FCFC5B9B4}"/>
              </a:ext>
            </a:extLst>
          </p:cNvPr>
          <p:cNvSpPr/>
          <p:nvPr/>
        </p:nvSpPr>
        <p:spPr>
          <a:xfrm rot="18491566">
            <a:off x="1932755" y="3647225"/>
            <a:ext cx="2883428" cy="11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F724E7-FF54-BB00-5311-B0646AD71084}"/>
              </a:ext>
            </a:extLst>
          </p:cNvPr>
          <p:cNvSpPr/>
          <p:nvPr/>
        </p:nvSpPr>
        <p:spPr>
          <a:xfrm rot="3048178">
            <a:off x="1932756" y="3636101"/>
            <a:ext cx="2883428" cy="11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170A86-C744-4592-8310-F5B294E8E487}"/>
              </a:ext>
            </a:extLst>
          </p:cNvPr>
          <p:cNvSpPr/>
          <p:nvPr/>
        </p:nvSpPr>
        <p:spPr>
          <a:xfrm rot="19763597">
            <a:off x="5144881" y="4309795"/>
            <a:ext cx="1788899" cy="129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05AC69-20AA-6D2F-9238-9FC880634D4A}"/>
              </a:ext>
            </a:extLst>
          </p:cNvPr>
          <p:cNvSpPr/>
          <p:nvPr/>
        </p:nvSpPr>
        <p:spPr>
          <a:xfrm rot="1836403" flipH="1">
            <a:off x="5144881" y="3093525"/>
            <a:ext cx="1788899" cy="129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9FEB7-0F08-44BA-D3EF-7022E4CD81FE}"/>
              </a:ext>
            </a:extLst>
          </p:cNvPr>
          <p:cNvSpPr txBox="1"/>
          <p:nvPr/>
        </p:nvSpPr>
        <p:spPr>
          <a:xfrm>
            <a:off x="3598299" y="1505899"/>
            <a:ext cx="248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Hidden Layer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EC8234-D316-77AA-CF84-403DCC17D124}"/>
              </a:ext>
            </a:extLst>
          </p:cNvPr>
          <p:cNvSpPr/>
          <p:nvPr/>
        </p:nvSpPr>
        <p:spPr>
          <a:xfrm>
            <a:off x="1180879" y="847759"/>
            <a:ext cx="2148983" cy="58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Neural Network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BFC39-1C2F-D0BB-156B-890EB907B6BC}"/>
              </a:ext>
            </a:extLst>
          </p:cNvPr>
          <p:cNvSpPr txBox="1"/>
          <p:nvPr/>
        </p:nvSpPr>
        <p:spPr>
          <a:xfrm>
            <a:off x="1430404" y="23582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208981-76DA-08AF-7484-01A3FC897FB3}"/>
              </a:ext>
            </a:extLst>
          </p:cNvPr>
          <p:cNvSpPr txBox="1"/>
          <p:nvPr/>
        </p:nvSpPr>
        <p:spPr>
          <a:xfrm>
            <a:off x="1414603" y="46044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1B32C0-3270-3468-EECF-BFB3FBAD82A2}"/>
              </a:ext>
            </a:extLst>
          </p:cNvPr>
          <p:cNvSpPr txBox="1"/>
          <p:nvPr/>
        </p:nvSpPr>
        <p:spPr>
          <a:xfrm>
            <a:off x="6732240" y="352153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??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313563-C094-2694-9721-0E2773532EF6}"/>
              </a:ext>
            </a:extLst>
          </p:cNvPr>
          <p:cNvSpPr/>
          <p:nvPr/>
        </p:nvSpPr>
        <p:spPr>
          <a:xfrm>
            <a:off x="4293125" y="4348677"/>
            <a:ext cx="971738" cy="9525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활성화 함수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AECD4C-6944-F30D-BE4F-19DF00E93031}"/>
              </a:ext>
            </a:extLst>
          </p:cNvPr>
          <p:cNvSpPr/>
          <p:nvPr/>
        </p:nvSpPr>
        <p:spPr>
          <a:xfrm>
            <a:off x="4309231" y="2121229"/>
            <a:ext cx="971738" cy="9525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활성화 함수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7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022766-9367-4600-472A-AA318C6AD778}"/>
              </a:ext>
            </a:extLst>
          </p:cNvPr>
          <p:cNvSpPr/>
          <p:nvPr/>
        </p:nvSpPr>
        <p:spPr>
          <a:xfrm>
            <a:off x="323527" y="1124744"/>
            <a:ext cx="8496944" cy="48965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71414"/>
            <a:ext cx="100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02.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21913"/>
            <a:ext cx="614366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다양한 활성화 함수 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- Sigmoid</a:t>
            </a:r>
            <a:endParaRPr lang="ko-KR" altLang="en-US" sz="2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2835775-9401-FF0F-F4F7-D04AA05A45EE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" r="67228" b="68951"/>
          <a:stretch/>
        </p:blipFill>
        <p:spPr bwMode="auto">
          <a:xfrm>
            <a:off x="1692000" y="1584000"/>
            <a:ext cx="57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 descr="텍스트, 영수증, 폰트, 친필이(가) 표시된 사진&#10;&#10;자동 생성된 설명">
            <a:extLst>
              <a:ext uri="{FF2B5EF4-FFF2-40B4-BE49-F238E27FC236}">
                <a16:creationId xmlns:a16="http://schemas.microsoft.com/office/drawing/2014/main" id="{EC2FC220-1C85-CEEB-27E4-7309CB2CB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2" b="92203"/>
          <a:stretch/>
        </p:blipFill>
        <p:spPr>
          <a:xfrm>
            <a:off x="2195737" y="2420888"/>
            <a:ext cx="237626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2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022766-9367-4600-472A-AA318C6AD778}"/>
              </a:ext>
            </a:extLst>
          </p:cNvPr>
          <p:cNvSpPr/>
          <p:nvPr/>
        </p:nvSpPr>
        <p:spPr>
          <a:xfrm>
            <a:off x="323527" y="1124744"/>
            <a:ext cx="8496944" cy="48965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71414"/>
            <a:ext cx="100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02.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21913"/>
            <a:ext cx="614366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다양한 활성화 함수 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- Tanh</a:t>
            </a:r>
            <a:endParaRPr lang="ko-KR" altLang="en-US" sz="2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1BFFE99-2A15-3D9C-9E74-7D2FFE4FC516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2" t="7245" r="33764" b="69729"/>
          <a:stretch/>
        </p:blipFill>
        <p:spPr bwMode="auto">
          <a:xfrm>
            <a:off x="1692000" y="1584000"/>
            <a:ext cx="57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 descr="텍스트, 영수증, 폰트, 친필이(가) 표시된 사진&#10;&#10;자동 생성된 설명">
            <a:extLst>
              <a:ext uri="{FF2B5EF4-FFF2-40B4-BE49-F238E27FC236}">
                <a16:creationId xmlns:a16="http://schemas.microsoft.com/office/drawing/2014/main" id="{F73A0824-F93C-CD7B-7E12-BFD36E53F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8" r="26137" b="82212"/>
          <a:stretch/>
        </p:blipFill>
        <p:spPr>
          <a:xfrm>
            <a:off x="2339752" y="2204864"/>
            <a:ext cx="2376264" cy="7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6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022766-9367-4600-472A-AA318C6AD778}"/>
              </a:ext>
            </a:extLst>
          </p:cNvPr>
          <p:cNvSpPr/>
          <p:nvPr/>
        </p:nvSpPr>
        <p:spPr>
          <a:xfrm>
            <a:off x="323527" y="1124744"/>
            <a:ext cx="8496944" cy="48965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71414"/>
            <a:ext cx="100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02.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21913"/>
            <a:ext cx="614366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다양한 활성화 함수 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2600" b="1" dirty="0" err="1">
                <a:solidFill>
                  <a:schemeClr val="bg1"/>
                </a:solidFill>
                <a:latin typeface="+mn-ea"/>
              </a:rPr>
              <a:t>ReLU</a:t>
            </a:r>
            <a:endParaRPr lang="ko-KR" altLang="en-US" sz="2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FF918DB-D857-1C73-CBD6-6F528C4E6CA8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7245" b="69902"/>
          <a:stretch/>
        </p:blipFill>
        <p:spPr bwMode="auto">
          <a:xfrm>
            <a:off x="1692000" y="1584000"/>
            <a:ext cx="57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 descr="텍스트, 영수증, 폰트, 친필이(가) 표시된 사진&#10;&#10;자동 생성된 설명">
            <a:extLst>
              <a:ext uri="{FF2B5EF4-FFF2-40B4-BE49-F238E27FC236}">
                <a16:creationId xmlns:a16="http://schemas.microsoft.com/office/drawing/2014/main" id="{AA8DC646-F811-B910-F28B-2C582C4C3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 t="36901" r="21141" b="56803"/>
          <a:stretch/>
        </p:blipFill>
        <p:spPr>
          <a:xfrm>
            <a:off x="2195736" y="2276872"/>
            <a:ext cx="3201626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6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022766-9367-4600-472A-AA318C6AD778}"/>
              </a:ext>
            </a:extLst>
          </p:cNvPr>
          <p:cNvSpPr/>
          <p:nvPr/>
        </p:nvSpPr>
        <p:spPr>
          <a:xfrm>
            <a:off x="323527" y="1124744"/>
            <a:ext cx="8496944" cy="48965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71414"/>
            <a:ext cx="100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02.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21913"/>
            <a:ext cx="614366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다양한 활성화 함수 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– Leaky </a:t>
            </a:r>
            <a:r>
              <a:rPr lang="en-US" altLang="ko-KR" sz="2600" b="1" dirty="0" err="1">
                <a:solidFill>
                  <a:schemeClr val="bg1"/>
                </a:solidFill>
                <a:latin typeface="+mn-ea"/>
              </a:rPr>
              <a:t>ReLU</a:t>
            </a:r>
            <a:endParaRPr lang="ko-KR" altLang="en-US" sz="2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2020180-EB34-624A-7F62-C415CDCE69C5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5" t="30098" r="32775" b="46948"/>
          <a:stretch/>
        </p:blipFill>
        <p:spPr bwMode="auto">
          <a:xfrm>
            <a:off x="1692000" y="1584000"/>
            <a:ext cx="57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3802F54-0B69-2971-64DE-B256AF0A1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173612"/>
            <a:ext cx="3030607" cy="5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4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122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Seo Hyun An</cp:lastModifiedBy>
  <cp:revision>163</cp:revision>
  <dcterms:created xsi:type="dcterms:W3CDTF">2015-01-07T09:44:23Z</dcterms:created>
  <dcterms:modified xsi:type="dcterms:W3CDTF">2024-03-27T17:38:10Z</dcterms:modified>
</cp:coreProperties>
</file>