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30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8100" y="9321800"/>
            <a:ext cx="18376900" cy="711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88900" y="10020300"/>
            <a:ext cx="18478500" cy="355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98500" y="3327400"/>
            <a:ext cx="175133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229100" y="1689100"/>
            <a:ext cx="9829800" cy="774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2900" y="444500"/>
            <a:ext cx="3695700" cy="1752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4838700" y="9271000"/>
            <a:ext cx="235585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85800" y="1816100"/>
            <a:ext cx="16751300" cy="808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321300" y="5842000"/>
            <a:ext cx="7645400" cy="88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2900" y="444500"/>
            <a:ext cx="3695700" cy="1752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3149600"/>
            <a:ext cx="8140700" cy="5080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334500" y="3759200"/>
            <a:ext cx="6794500" cy="5118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85800" y="1816100"/>
            <a:ext cx="16751300" cy="808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321300" y="5842000"/>
            <a:ext cx="7645400" cy="88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2900" y="444500"/>
            <a:ext cx="3695700" cy="1752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54100" y="2425700"/>
            <a:ext cx="7785100" cy="7912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702800" y="2349500"/>
            <a:ext cx="7137400" cy="792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64300" y="381000"/>
            <a:ext cx="5359400" cy="9537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2900" y="406400"/>
            <a:ext cx="18796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8100" y="9321800"/>
            <a:ext cx="18376900" cy="711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88900" y="10020300"/>
            <a:ext cx="18478500" cy="355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679700" y="3251200"/>
            <a:ext cx="207899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7E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8900" y="9829800"/>
            <a:ext cx="18478500" cy="76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04900" y="863600"/>
            <a:ext cx="3136900" cy="2819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3720338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930900" y="5257800"/>
            <a:ext cx="13081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81800" y="4356100"/>
            <a:ext cx="2933700" cy="157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72000" y="3759200"/>
            <a:ext cx="2222500" cy="2768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3720338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169900" y="5257800"/>
            <a:ext cx="13081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020800" y="4356100"/>
            <a:ext cx="2946400" cy="1574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23700" y="3759200"/>
            <a:ext cx="2374900" cy="27686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3720338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930900" y="7785100"/>
            <a:ext cx="13081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781800" y="6883400"/>
            <a:ext cx="3467100" cy="1574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572000" y="6286500"/>
            <a:ext cx="2374900" cy="27686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3720338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169900" y="7785100"/>
            <a:ext cx="1308100" cy="25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020800" y="6845300"/>
            <a:ext cx="1765300" cy="1587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823700" y="6286500"/>
            <a:ext cx="24130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393700"/>
            <a:ext cx="1689100" cy="1790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65300" y="4267200"/>
            <a:ext cx="49276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99400" y="4305300"/>
            <a:ext cx="1905000" cy="1676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393700"/>
            <a:ext cx="1689100" cy="1790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5300" y="4267200"/>
            <a:ext cx="49276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99400" y="4305300"/>
            <a:ext cx="1905000" cy="1676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833100" y="2057400"/>
            <a:ext cx="5257800" cy="617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393700"/>
            <a:ext cx="1689100" cy="1790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5300" y="4267200"/>
            <a:ext cx="49276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387600" y="2768600"/>
            <a:ext cx="4318000" cy="5067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448300" y="3746500"/>
            <a:ext cx="8128000" cy="3568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393700"/>
            <a:ext cx="1689100" cy="1790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268200" y="114300"/>
            <a:ext cx="6565900" cy="1139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62700" y="279400"/>
            <a:ext cx="5562600" cy="9728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393700"/>
            <a:ext cx="1689100" cy="1790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2900" y="444500"/>
            <a:ext cx="31369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22600" y="2984500"/>
            <a:ext cx="4940300" cy="4940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43900" y="1625600"/>
            <a:ext cx="7543800" cy="511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746500" y="7975600"/>
            <a:ext cx="3683000" cy="1714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99500" y="3060700"/>
            <a:ext cx="72009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01100" y="1625600"/>
            <a:ext cx="7543800" cy="51181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425700" y="3365500"/>
            <a:ext cx="6172200" cy="4584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381000"/>
            <a:ext cx="1689100" cy="1803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2900" y="444500"/>
            <a:ext cx="3136900" cy="1752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064000" y="8064500"/>
            <a:ext cx="3149600" cy="2527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128000" y="2921000"/>
            <a:ext cx="8229600" cy="2514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