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60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1762" y="2456855"/>
            <a:ext cx="891822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아두이노를 </a:t>
            </a:r>
            <a:r>
              <a:rPr lang="en-US" sz="6036" dirty="0" err="1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이용한</a:t>
            </a:r>
            <a:r>
              <a:rPr lang="en-US" sz="6036" dirty="0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dirty="0" err="1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초음파</a:t>
            </a:r>
            <a:r>
              <a:rPr lang="en-US" sz="6036" dirty="0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 금</a:t>
            </a:r>
            <a:r>
              <a:rPr lang="ko-KR" altLang="en-US" sz="6036" dirty="0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고 </a:t>
            </a:r>
            <a:r>
              <a:rPr lang="en-US" sz="6036" dirty="0">
                <a:solidFill>
                  <a:srgbClr val="124E73"/>
                </a:solidFill>
                <a:latin typeface="맑은고딕"/>
                <a:ea typeface="MuseoModerno" pitchFamily="34" charset="-122"/>
                <a:cs typeface="MuseoModerno" pitchFamily="34" charset="-120"/>
              </a:rPr>
              <a:t>(ULT_LOCK)</a:t>
            </a:r>
            <a:endParaRPr lang="en-US" sz="6036" dirty="0">
              <a:latin typeface="맑은고딕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이 프로젝트에서는 아두이노 보드와 초음파 센서를 사용하여 거리 측정에 기반한 초음파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금고를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제작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한다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거리 정보를 바탕으로 값을 저장하고, LED 및 서보 모터를 제어하여 금고의 잠금을 해제하는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시스템을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구현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46423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목차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528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09800" y="2894528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5285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1. 사용 부품 및 센서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3327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아두이노 보드와 초음파 센서, 시리얼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모니터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8528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787509" y="2894528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852857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2. 거리 측정 및 실시간 표시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680460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초음파 센서를 이용한 거리 측정과 시리얼 모니터를 통한 실시간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거리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표시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8528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9378672" y="2894528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852857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3. 비밀번호  확인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33327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구간별 거리 값 할당, 특정 거리 감지 시 배열 저장,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와 배열을 비교하여 확인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037993" y="55741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2180630" y="5615821"/>
            <a:ext cx="2146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760107" y="5574149"/>
            <a:ext cx="28846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4. LED 및 서보 모터 제어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760107" y="6054566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일치 여부에 따른 LED 점등과 서보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모터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작동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26285" y="55741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20"/>
          <p:cNvSpPr/>
          <p:nvPr/>
        </p:nvSpPr>
        <p:spPr>
          <a:xfrm>
            <a:off x="7583924" y="5615821"/>
            <a:ext cx="1846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5</a:t>
            </a:r>
            <a:endParaRPr lang="en-US" sz="2624" dirty="0"/>
          </a:p>
        </p:txBody>
      </p:sp>
      <p:sp>
        <p:nvSpPr>
          <p:cNvPr id="23" name="Text 21"/>
          <p:cNvSpPr/>
          <p:nvPr/>
        </p:nvSpPr>
        <p:spPr>
          <a:xfrm>
            <a:off x="8148399" y="55741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5. </a:t>
            </a:r>
            <a:r>
              <a:rPr lang="en-US" sz="2187" dirty="0" err="1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느낀점</a:t>
            </a:r>
            <a:endParaRPr lang="en-US" sz="2187" dirty="0"/>
          </a:p>
        </p:txBody>
      </p:sp>
      <p:sp>
        <p:nvSpPr>
          <p:cNvPr id="24" name="Text 22"/>
          <p:cNvSpPr/>
          <p:nvPr/>
        </p:nvSpPr>
        <p:spPr>
          <a:xfrm>
            <a:off x="8148399" y="6054566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프로젝트를 진행하며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느낀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점.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1760220" y="12624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/>
              <a:t>회로도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43932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43932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449872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449872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449872" y="5579626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04B901-AF06-5283-62C5-16140A58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59" y="691376"/>
            <a:ext cx="10883091" cy="68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688902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dirty="0" err="1">
                <a:solidFill>
                  <a:srgbClr val="124E73"/>
                </a:solidFill>
                <a:latin typeface="+mj-ea"/>
                <a:ea typeface="+mj-ea"/>
                <a:cs typeface="MuseoModerno" pitchFamily="34" charset="-120"/>
              </a:rPr>
              <a:t>사용한</a:t>
            </a:r>
            <a:r>
              <a:rPr lang="en-US" sz="6000" dirty="0">
                <a:solidFill>
                  <a:srgbClr val="124E73"/>
                </a:solidFill>
                <a:latin typeface="+mj-ea"/>
                <a:ea typeface="+mj-ea"/>
                <a:cs typeface="MuseoModerno" pitchFamily="34" charset="-120"/>
              </a:rPr>
              <a:t> </a:t>
            </a:r>
            <a:r>
              <a:rPr lang="en-US" sz="6000" dirty="0" err="1">
                <a:solidFill>
                  <a:srgbClr val="124E73"/>
                </a:solidFill>
                <a:latin typeface="+mj-ea"/>
                <a:ea typeface="+mj-ea"/>
                <a:cs typeface="MuseoModerno" pitchFamily="34" charset="-120"/>
              </a:rPr>
              <a:t>아두이노</a:t>
            </a:r>
            <a:r>
              <a:rPr lang="en-US" sz="6000" dirty="0">
                <a:solidFill>
                  <a:srgbClr val="124E73"/>
                </a:solidFill>
                <a:latin typeface="+mj-ea"/>
                <a:ea typeface="+mj-ea"/>
                <a:cs typeface="MuseoModerno" pitchFamily="34" charset="-120"/>
              </a:rPr>
              <a:t> 부품 및 </a:t>
            </a:r>
            <a:r>
              <a:rPr lang="en-US" sz="6000" dirty="0" err="1">
                <a:solidFill>
                  <a:srgbClr val="124E73"/>
                </a:solidFill>
                <a:latin typeface="+mj-ea"/>
                <a:ea typeface="+mj-ea"/>
                <a:cs typeface="MuseoModerno" pitchFamily="34" charset="-120"/>
              </a:rPr>
              <a:t>센서</a:t>
            </a:r>
            <a:endParaRPr lang="en-US" sz="6000" dirty="0">
              <a:latin typeface="+mj-ea"/>
              <a:ea typeface="+mj-ea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21636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99395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아두이노 보드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7437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아두이노 Uno 보드를 사용하여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프로젝트를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구현하였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21636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99395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초음파 센서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474375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초음파 센서를 활용하여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거리를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측정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421636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993958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474375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확인 여부에 따라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LED를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제어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한다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4216360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993958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서보 모터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474375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확인 시 서보 모터를 작동하여 금고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문을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209454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구간별 거리 값 할당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근거리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 ~ 10cm: 값 '0'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 ~ 20cm: 값 '1'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 ~ 30cm: 값 '2'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743932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중거리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743932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30 ~ 40cm: 값 '3'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40 ~ 50cm: 값 '4'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43932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50 ~ 60cm: 값 '5'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334434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원거리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9449872" y="391370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60 ~ 70cm: 값 '6'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4469011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70 ~ 80cm: 값 '7'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449872" y="5024318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80 ~ 90cm: 값 '8'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449872" y="5579626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90 ~ 100cm: 값 '9'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798796"/>
            <a:ext cx="7526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특정 거리 감지 시 배열에 값 저장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비밀번호 배열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가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금고 앞에 서 있는 동안 5초 이상 감지되는 거리 값을 배열의 첫 번째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칸에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저장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순서 추적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배열의 두 번째, 세 번째, 네 번째 칸에 순서대로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값이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저장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비밀번호 확인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배열의 값과 미리 설정된 비밀번호가 일치하면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금고가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열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린다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LED 제어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일치 여부에 따라 LED가 점등되어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상태를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나타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낸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비밀번호 설정 및 확인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1. 비밀번호 입력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사용자가 금고 앞에서 4가지 거리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값을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입력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다.(사실 이미 설정 완료)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2. 배열에 저장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입력된 거리 값이 배열에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순서대로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저장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3. 비밀번호 확인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배열의 값과 미리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설정된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비밀번호를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비교한다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663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24457" y="3206115"/>
            <a:ext cx="5822037" cy="656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71"/>
              </a:lnSpc>
              <a:buNone/>
            </a:pPr>
            <a:r>
              <a:rPr lang="en-US" sz="413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LED 점등 및 서보모터 작동</a:t>
            </a:r>
            <a:endParaRPr lang="en-US" sz="4137" dirty="0"/>
          </a:p>
        </p:txBody>
      </p:sp>
      <p:sp>
        <p:nvSpPr>
          <p:cNvPr id="6" name="Shape 3"/>
          <p:cNvSpPr/>
          <p:nvPr/>
        </p:nvSpPr>
        <p:spPr>
          <a:xfrm>
            <a:off x="2324457" y="5913953"/>
            <a:ext cx="9981367" cy="26194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5603438" y="5178564"/>
            <a:ext cx="26194" cy="735449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5"/>
          <p:cNvSpPr/>
          <p:nvPr/>
        </p:nvSpPr>
        <p:spPr>
          <a:xfrm>
            <a:off x="5380196" y="5677555"/>
            <a:ext cx="472797" cy="472797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5542598" y="5716965"/>
            <a:ext cx="147876" cy="393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2"/>
              </a:lnSpc>
              <a:buNone/>
            </a:pPr>
            <a:r>
              <a:rPr lang="en-US" sz="248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482" dirty="0"/>
          </a:p>
        </p:txBody>
      </p:sp>
      <p:sp>
        <p:nvSpPr>
          <p:cNvPr id="10" name="Text 7"/>
          <p:cNvSpPr/>
          <p:nvPr/>
        </p:nvSpPr>
        <p:spPr>
          <a:xfrm>
            <a:off x="4303157" y="4177903"/>
            <a:ext cx="2626638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68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LED 점등</a:t>
            </a:r>
            <a:endParaRPr lang="en-US" sz="2068" dirty="0"/>
          </a:p>
        </p:txBody>
      </p:sp>
      <p:sp>
        <p:nvSpPr>
          <p:cNvPr id="11" name="Text 8"/>
          <p:cNvSpPr/>
          <p:nvPr/>
        </p:nvSpPr>
        <p:spPr>
          <a:xfrm>
            <a:off x="2534483" y="4632127"/>
            <a:ext cx="6164104" cy="336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7"/>
              </a:lnSpc>
              <a:buNone/>
            </a:pP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일치 시 LED가 </a:t>
            </a:r>
            <a:r>
              <a:rPr lang="en-US" sz="1655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차례대로</a:t>
            </a: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55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점등</a:t>
            </a:r>
            <a:r>
              <a:rPr lang="ko-KR" alt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된다</a:t>
            </a: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55" dirty="0"/>
          </a:p>
        </p:txBody>
      </p:sp>
      <p:sp>
        <p:nvSpPr>
          <p:cNvPr id="12" name="Shape 9"/>
          <p:cNvSpPr/>
          <p:nvPr/>
        </p:nvSpPr>
        <p:spPr>
          <a:xfrm>
            <a:off x="9000530" y="5913894"/>
            <a:ext cx="26194" cy="735449"/>
          </a:xfrm>
          <a:prstGeom prst="rect">
            <a:avLst/>
          </a:prstGeom>
          <a:solidFill>
            <a:srgbClr val="325F7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8777288" y="5677555"/>
            <a:ext cx="472797" cy="472797"/>
          </a:xfrm>
          <a:prstGeom prst="roundRect">
            <a:avLst>
              <a:gd name="adj" fmla="val 13334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8925997" y="5716965"/>
            <a:ext cx="175260" cy="393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02"/>
              </a:lnSpc>
              <a:buNone/>
            </a:pPr>
            <a:r>
              <a:rPr lang="en-US" sz="248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482" dirty="0"/>
          </a:p>
        </p:txBody>
      </p:sp>
      <p:sp>
        <p:nvSpPr>
          <p:cNvPr id="15" name="Text 12"/>
          <p:cNvSpPr/>
          <p:nvPr/>
        </p:nvSpPr>
        <p:spPr>
          <a:xfrm>
            <a:off x="7700367" y="6859548"/>
            <a:ext cx="2626638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5"/>
              </a:lnSpc>
              <a:buNone/>
            </a:pPr>
            <a:r>
              <a:rPr lang="en-US" sz="2068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서보 모터 작동</a:t>
            </a:r>
            <a:endParaRPr lang="en-US" sz="2068" dirty="0"/>
          </a:p>
        </p:txBody>
      </p:sp>
      <p:sp>
        <p:nvSpPr>
          <p:cNvPr id="16" name="Text 13"/>
          <p:cNvSpPr/>
          <p:nvPr/>
        </p:nvSpPr>
        <p:spPr>
          <a:xfrm>
            <a:off x="5931575" y="7313771"/>
            <a:ext cx="6164223" cy="336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47"/>
              </a:lnSpc>
              <a:buNone/>
            </a:pP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비밀번호 확인이 완료되면 서보 모터가 90도 회전하여 금고 </a:t>
            </a:r>
            <a:r>
              <a:rPr lang="en-US" sz="1655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문을</a:t>
            </a: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연다</a:t>
            </a:r>
            <a:r>
              <a:rPr lang="en-US" altLang="ko-KR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en-US" sz="165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798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느낀점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60163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실용성 향상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초음파 센서와 비밀번호 설정을 통해 보안성을 높이고 편의성을 개선할 수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있었다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기술 습득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아두이노 보드와 센서 활용, 프로그래밍 기술 등을 배울 수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있었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문제 해결 능력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구현 과정에서 발생한 문제를 해결하며 문제 해결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능력이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향상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되었다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F6F0E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성취감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직접 설계하고 구현한 금고 시스템이 작동하는 것을 보며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성취감을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느꼈다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477</Words>
  <Application>Microsoft Office PowerPoint</Application>
  <PresentationFormat>사용자 지정</PresentationFormat>
  <Paragraphs>84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MuseoModerno</vt:lpstr>
      <vt:lpstr>Source Sans Pro</vt:lpstr>
      <vt:lpstr>맑은고딕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 정현</cp:lastModifiedBy>
  <cp:revision>7</cp:revision>
  <dcterms:created xsi:type="dcterms:W3CDTF">2024-06-01T23:02:13Z</dcterms:created>
  <dcterms:modified xsi:type="dcterms:W3CDTF">2024-06-03T07:25:13Z</dcterms:modified>
</cp:coreProperties>
</file>