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4" d="100"/>
          <a:sy n="34" d="100"/>
        </p:scale>
        <p:origin x="693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윤 강" userId="2c862c8b27090f33" providerId="LiveId" clId="{2640A296-BA7A-4E30-9108-EB8B793BC6D4}"/>
    <pc:docChg chg="modSld sldOrd">
      <pc:chgData name="지윤 강" userId="2c862c8b27090f33" providerId="LiveId" clId="{2640A296-BA7A-4E30-9108-EB8B793BC6D4}" dt="2024-06-03T10:32:08.274" v="1"/>
      <pc:docMkLst>
        <pc:docMk/>
      </pc:docMkLst>
      <pc:sldChg chg="ord">
        <pc:chgData name="지윤 강" userId="2c862c8b27090f33" providerId="LiveId" clId="{2640A296-BA7A-4E30-9108-EB8B793BC6D4}" dt="2024-06-03T10:32:08.274" v="1"/>
        <pc:sldMkLst>
          <pc:docMk/>
          <pc:sldMk cId="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9321800"/>
            <a:ext cx="18376900" cy="711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900" y="10020300"/>
            <a:ext cx="18478500" cy="355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0" y="3327400"/>
            <a:ext cx="17513300" cy="4330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1689100"/>
            <a:ext cx="9829800" cy="774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381000"/>
            <a:ext cx="1689100" cy="180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900" y="444500"/>
            <a:ext cx="3695700" cy="1752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838700" y="9271000"/>
            <a:ext cx="235585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16100"/>
            <a:ext cx="16751300" cy="8089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5321300" y="5842000"/>
            <a:ext cx="7645400" cy="88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381000"/>
            <a:ext cx="1689100" cy="180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900" y="444500"/>
            <a:ext cx="3695700" cy="1752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400" y="3149600"/>
            <a:ext cx="8140700" cy="5080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4500" y="3759200"/>
            <a:ext cx="6794500" cy="5118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16100"/>
            <a:ext cx="16751300" cy="8089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5321300" y="5842000"/>
            <a:ext cx="7645400" cy="88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381000"/>
            <a:ext cx="1689100" cy="180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900" y="444500"/>
            <a:ext cx="3695700" cy="1752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100" y="2425700"/>
            <a:ext cx="7785100" cy="791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2800" y="2349500"/>
            <a:ext cx="7137400" cy="7924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0" y="381000"/>
            <a:ext cx="5359400" cy="9537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381000"/>
            <a:ext cx="1689100" cy="1803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900" y="406400"/>
            <a:ext cx="1879600" cy="1765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9321800"/>
            <a:ext cx="18376900" cy="711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900" y="10020300"/>
            <a:ext cx="18478500" cy="355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79700" y="3251200"/>
            <a:ext cx="20789900" cy="4330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7E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0" y="9829800"/>
            <a:ext cx="18478500" cy="76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863600"/>
            <a:ext cx="3136900" cy="28194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3720338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930900" y="5257800"/>
            <a:ext cx="13081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800" y="4356100"/>
            <a:ext cx="2933700" cy="157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759200"/>
            <a:ext cx="2222500" cy="27686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3720338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3169900" y="5257800"/>
            <a:ext cx="1308100" cy="25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20800" y="4356100"/>
            <a:ext cx="2946400" cy="157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23700" y="3759200"/>
            <a:ext cx="2374900" cy="27686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372033800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930900" y="7785100"/>
            <a:ext cx="1308100" cy="25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1800" y="6883400"/>
            <a:ext cx="3467100" cy="157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0" y="6286500"/>
            <a:ext cx="2374900" cy="27686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372033800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3169900" y="7785100"/>
            <a:ext cx="1308100" cy="254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020800" y="6845300"/>
            <a:ext cx="1765300" cy="15875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823700" y="6286500"/>
            <a:ext cx="2413000" cy="2768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393700"/>
            <a:ext cx="1689100" cy="1790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0" y="444500"/>
            <a:ext cx="3136900" cy="1752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300" y="4267200"/>
            <a:ext cx="4927600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0" y="4305300"/>
            <a:ext cx="1905000" cy="1676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393700"/>
            <a:ext cx="1689100" cy="1790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900" y="444500"/>
            <a:ext cx="3136900" cy="1752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5300" y="4267200"/>
            <a:ext cx="4927600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0" y="4305300"/>
            <a:ext cx="1905000" cy="16764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3100" y="2057400"/>
            <a:ext cx="5257800" cy="6172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393700"/>
            <a:ext cx="1689100" cy="1790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900" y="444500"/>
            <a:ext cx="3136900" cy="1752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5300" y="4267200"/>
            <a:ext cx="4927600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2768600"/>
            <a:ext cx="4318000" cy="5067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3746500"/>
            <a:ext cx="8128000" cy="3568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393700"/>
            <a:ext cx="1689100" cy="1790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900" y="444500"/>
            <a:ext cx="3136900" cy="1752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8200" y="114300"/>
            <a:ext cx="6565900" cy="11391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0" y="279400"/>
            <a:ext cx="5562600" cy="972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393700"/>
            <a:ext cx="1689100" cy="1790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900" y="444500"/>
            <a:ext cx="31369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984500"/>
            <a:ext cx="4940300" cy="49403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0" y="1625600"/>
            <a:ext cx="7543800" cy="5118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381000"/>
            <a:ext cx="1689100" cy="1803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900" y="444500"/>
            <a:ext cx="3136900" cy="1752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6500" y="7975600"/>
            <a:ext cx="3683000" cy="1714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9500" y="3060700"/>
            <a:ext cx="7200900" cy="248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0" y="1625600"/>
            <a:ext cx="7543800" cy="51181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700" y="3365500"/>
            <a:ext cx="6172200" cy="4584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381000"/>
            <a:ext cx="1689100" cy="1803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900" y="444500"/>
            <a:ext cx="3136900" cy="1752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4000" y="8064500"/>
            <a:ext cx="3149600" cy="2527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8000" y="2921000"/>
            <a:ext cx="8229600" cy="2514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지윤 강</cp:lastModifiedBy>
  <cp:revision>1</cp:revision>
  <dcterms:created xsi:type="dcterms:W3CDTF">2006-08-16T00:00:00Z</dcterms:created>
  <dcterms:modified xsi:type="dcterms:W3CDTF">2024-06-03T10:32:15Z</dcterms:modified>
</cp:coreProperties>
</file>